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9" r:id="rId4"/>
    <p:sldId id="268" r:id="rId5"/>
    <p:sldId id="270" r:id="rId6"/>
    <p:sldId id="264" r:id="rId7"/>
    <p:sldId id="271" r:id="rId8"/>
    <p:sldId id="272" r:id="rId9"/>
    <p:sldId id="273" r:id="rId10"/>
    <p:sldId id="276" r:id="rId11"/>
    <p:sldId id="275" r:id="rId12"/>
    <p:sldId id="274" r:id="rId13"/>
    <p:sldId id="278" r:id="rId14"/>
    <p:sldId id="277" r:id="rId15"/>
    <p:sldId id="27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4751A"/>
    <a:srgbClr val="71DA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для шаблонов\лу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"/>
            <a:ext cx="9126538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Admin\Рабочий стол\угадай\Синий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429375"/>
            <a:ext cx="12144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C429C-4CD8-48F5-B2E0-F2F3C0F413E0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4B0E5-1696-4B95-B760-5256CED7E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3BBEE-BBE0-4454-BA43-843C29BDDA4D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C398C-F241-4092-8BAA-B28B4C3F5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F290F-E277-4A23-ABF8-5C6EF86256A0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C56D-EF2C-4CA3-B19E-4B7EC7944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01569-2244-4B07-BA9F-F677F16B3FDE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FF1A7-6251-4984-89F8-3E3F5108A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14C2C-7DA8-4364-8AA5-CA436276C3F9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6D2E3-4C74-47E6-9E3D-7B01FB9E5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9634-53B1-42D2-AA51-2BAA5683C14B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6BAFD-10B2-4861-8731-3C2FEDD93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C602D-689C-497C-8B23-FA9B808E9EDF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B9769-E092-40E5-ADF5-1AED676B5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F2D33-87B2-4820-99D9-7C160808A0DB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BA8E2-398A-4171-801C-1A3145ACC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2844D-AD0B-498A-9293-F36DFEDF2F68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190F1-C026-4581-A16D-4FDE64E4D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9914D-31AB-4675-B0D9-F785DE394C15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79D43-BB70-4BB0-9A75-8E0160D3C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для шаблонов\Копия луг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B2B0BB-4C47-4FEB-A5EA-5267958A58A7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A7756D-AE39-4E9D-8B7D-E0B53B93A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utsadok.com.ua/publ/ljudi/1" TargetMode="External"/><Relationship Id="rId2" Type="http://schemas.openxmlformats.org/officeDocument/2006/relationships/hyperlink" Target="http://artwork.in.ua/vector/149-vektornyjj-klipart-cvetochnaja-poljan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smiles.33b.ru/smile.20596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smiles.33b.ru/smile.27348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кола\школа база\все рисунки\рисунки мои 1\дети пнг сайт\devochka_s_portfelem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071538" y="3714752"/>
            <a:ext cx="2071702" cy="29359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285728"/>
            <a:ext cx="8501122" cy="181785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12500"/>
                <a:gd name="adj2" fmla="val -450"/>
              </a:avLst>
            </a:prstTxWarp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1DAFF"/>
                </a:solidFill>
              </a:rPr>
              <a:t>Речевая</a:t>
            </a:r>
            <a:endParaRPr lang="ru-RU" sz="40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1DAFF"/>
              </a:solidFill>
            </a:endParaRPr>
          </a:p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1DAFF"/>
                </a:solidFill>
              </a:rPr>
              <a:t> </a:t>
            </a:r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разминка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1DA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4929198"/>
            <a:ext cx="3286148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подготовила учитель-логопед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ОГБОУ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Шегарская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школа-интернат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вида»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Васильева Инна Викторовна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1714488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Перекликались  в ночи поезда: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Графика с сайта http://lenagold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714884"/>
            <a:ext cx="2066647" cy="159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Графика с сайта http://lenagold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5072074"/>
            <a:ext cx="1238807" cy="957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ьная выноска 7"/>
          <p:cNvSpPr/>
          <p:nvPr/>
        </p:nvSpPr>
        <p:spPr>
          <a:xfrm>
            <a:off x="3357554" y="3143248"/>
            <a:ext cx="2571768" cy="1428760"/>
          </a:xfrm>
          <a:prstGeom prst="wedgeEllipseCallout">
            <a:avLst>
              <a:gd name="adj1" fmla="val -24065"/>
              <a:gd name="adj2" fmla="val 7478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3429000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Ч-Ч, Ч-Ч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ьная выноска 13"/>
          <p:cNvSpPr/>
          <p:nvPr/>
        </p:nvSpPr>
        <p:spPr>
          <a:xfrm>
            <a:off x="3500430" y="3071810"/>
            <a:ext cx="2571768" cy="1428760"/>
          </a:xfrm>
          <a:prstGeom prst="wedgeEllipseCallout">
            <a:avLst>
              <a:gd name="adj1" fmla="val -24065"/>
              <a:gd name="adj2" fmla="val 74783"/>
            </a:avLst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571612"/>
            <a:ext cx="6786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Листья  под   ветром шумели:</a:t>
            </a:r>
          </a:p>
        </p:txBody>
      </p:sp>
      <p:pic>
        <p:nvPicPr>
          <p:cNvPr id="5" name="Рисунок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072074"/>
            <a:ext cx="1488715" cy="1500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714766">
            <a:off x="3276150" y="4773827"/>
            <a:ext cx="633146" cy="63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847331">
            <a:off x="5648511" y="5790599"/>
            <a:ext cx="642910" cy="6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429132"/>
            <a:ext cx="1202963" cy="121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847331">
            <a:off x="3219618" y="5862037"/>
            <a:ext cx="642910" cy="6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317022">
            <a:off x="4177761" y="4532761"/>
            <a:ext cx="1059264" cy="106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822186">
            <a:off x="4348890" y="5879630"/>
            <a:ext cx="842720" cy="84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786182" y="3429000"/>
            <a:ext cx="2000264" cy="7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ш-ш-ш</a:t>
            </a:r>
            <a:endParaRPr lang="ru-RU" sz="4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1785926"/>
            <a:ext cx="44287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 комары всё пели</a:t>
            </a:r>
            <a:r>
              <a:rPr lang="ru-RU" sz="4000" dirty="0" smtClean="0"/>
              <a:t>:</a:t>
            </a:r>
          </a:p>
        </p:txBody>
      </p:sp>
      <p:pic>
        <p:nvPicPr>
          <p:cNvPr id="5" name="Рисунок 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4985436"/>
            <a:ext cx="1290634" cy="8993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59417">
            <a:off x="5172680" y="5318925"/>
            <a:ext cx="1224298" cy="853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5357826"/>
            <a:ext cx="1576386" cy="10984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Овальная выноска 11"/>
          <p:cNvSpPr/>
          <p:nvPr/>
        </p:nvSpPr>
        <p:spPr>
          <a:xfrm>
            <a:off x="4071934" y="3643314"/>
            <a:ext cx="2571768" cy="1000132"/>
          </a:xfrm>
          <a:prstGeom prst="wedgeEllipseCallout">
            <a:avLst>
              <a:gd name="adj1" fmla="val -24065"/>
              <a:gd name="adj2" fmla="val 7478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3438" y="3714752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З-З-З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1428736"/>
            <a:ext cx="71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Непоседа  мяч  и  ночью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Успокоиться  не  хочет:</a:t>
            </a:r>
          </a:p>
        </p:txBody>
      </p:sp>
      <p:pic>
        <p:nvPicPr>
          <p:cNvPr id="6" name="lightboxImage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838462"/>
            <a:ext cx="1643074" cy="268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ьная выноска 6"/>
          <p:cNvSpPr/>
          <p:nvPr/>
        </p:nvSpPr>
        <p:spPr>
          <a:xfrm rot="14098479">
            <a:off x="1315115" y="3631635"/>
            <a:ext cx="2633682" cy="2837524"/>
          </a:xfrm>
          <a:prstGeom prst="wedgeEllipseCallout">
            <a:avLst>
              <a:gd name="adj1" fmla="val -24065"/>
              <a:gd name="adj2" fmla="val 7478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4429132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БУМ, БУМ, БУМ,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БУМ.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1571612"/>
            <a:ext cx="6643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Куклы  кашляют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 постели –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Днём  мороженое  ели:</a:t>
            </a:r>
          </a:p>
        </p:txBody>
      </p:sp>
      <p:sp>
        <p:nvSpPr>
          <p:cNvPr id="5" name="Овальная выноска 4"/>
          <p:cNvSpPr/>
          <p:nvPr/>
        </p:nvSpPr>
        <p:spPr>
          <a:xfrm rot="14914720">
            <a:off x="925471" y="4019530"/>
            <a:ext cx="2289140" cy="2474933"/>
          </a:xfrm>
          <a:prstGeom prst="wedgeEllipseCallout">
            <a:avLst>
              <a:gd name="adj1" fmla="val -28563"/>
              <a:gd name="adj2" fmla="val 7961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4572008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КХА-КХА,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КХА-КХА.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ww.antik-invest.ru/blog/wp-content/uploads/%D1%81%D1%82%D0%B0%D1%80%D0%B8%D0%BD%D0%BD%D1%8B%D0%B5-%D0%BA%D1%83%D0%BA%D0%BB%D1%8B-%D0%BF%D1%80%D0%BE%D0%B3%D1%83%D0%BB%D0%BE%D1%87%D0%BD%D0%B0%D1%8F-%D0%BA%D0%BE%D0%BB%D1%8F%D1%81%D0%BE%D1%87%D0%BA%D0%B0.jpg"/>
          <p:cNvPicPr>
            <a:picLocks noChangeAspect="1" noChangeArrowheads="1"/>
          </p:cNvPicPr>
          <p:nvPr/>
        </p:nvPicPr>
        <p:blipFill>
          <a:blip r:embed="rId2" cstate="print"/>
          <a:srcRect r="-2326" b="24015"/>
          <a:stretch>
            <a:fillRect/>
          </a:stretch>
        </p:blipFill>
        <p:spPr bwMode="auto">
          <a:xfrm>
            <a:off x="3929058" y="3643314"/>
            <a:ext cx="2786081" cy="2837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u="sng" dirty="0" smtClean="0"/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Шаблон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презентации «Луг». Автор: Федотова Виктория Александровна, учитель начальных классов МОУ СОШ 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Лохово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Черемховского р-на Иркутской обл.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оформления шаблона  использовались программа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Adobe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Photoshop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CS2 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И векторный клипарт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http://artwork.in.ua/vector/149-vektornyjj-klipart-cvetochnaja-poljana.html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Девочка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http://dutsadok.com.ua/publ/ljudi/1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14290"/>
            <a:ext cx="6715172" cy="830997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1DAFF"/>
                </a:solidFill>
                <a:latin typeface="Arial" pitchFamily="34" charset="0"/>
                <a:cs typeface="Arial" pitchFamily="34" charset="0"/>
              </a:rPr>
              <a:t>Интернет-ресурсы:</a:t>
            </a:r>
            <a:endParaRPr lang="ru-RU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1DA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кола\школа база\все рисунки\рисунки мои 1\дети пнг сайт\devochka_s_portfelem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3357562"/>
            <a:ext cx="2071702" cy="29359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488" y="2000240"/>
            <a:ext cx="6000792" cy="264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Чики-чики-чики-чок –</a:t>
            </a:r>
          </a:p>
          <a:p>
            <a:pPr lvl="0" algn="just"/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 стесняйся,  язычок.</a:t>
            </a:r>
          </a:p>
          <a:p>
            <a:pPr lvl="0" algn="just"/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 пугайся, не  ленись,</a:t>
            </a:r>
          </a:p>
          <a:p>
            <a:pPr lvl="0" algn="just"/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Повторяй,  не  ошибись: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>
          <a:xfrm rot="15629320">
            <a:off x="2178136" y="2855265"/>
            <a:ext cx="1351189" cy="2373614"/>
          </a:xfrm>
          <a:prstGeom prst="wedgeEllipse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785926"/>
            <a:ext cx="52864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Где-то собаки рычали: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2" descr="domashnie-zhivotnie-3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431" y="3929066"/>
            <a:ext cx="1417707" cy="15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28794" y="3714752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Р-Р-Р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2" descr="domashnie-zhivotnie-3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315360"/>
            <a:ext cx="1131955" cy="124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ьная выноска 6"/>
          <p:cNvSpPr/>
          <p:nvPr/>
        </p:nvSpPr>
        <p:spPr>
          <a:xfrm>
            <a:off x="3857620" y="3643314"/>
            <a:ext cx="2286016" cy="1143008"/>
          </a:xfrm>
          <a:prstGeom prst="wedgeEllipse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071934" y="3857628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М-М-М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8728" y="1785926"/>
            <a:ext cx="6572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 стойле  коровы  мычали:</a:t>
            </a:r>
          </a:p>
        </p:txBody>
      </p:sp>
      <p:pic>
        <p:nvPicPr>
          <p:cNvPr id="15" name="Picture 9" descr="0e3ed323942a320832cdec74307cec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714884"/>
            <a:ext cx="944359" cy="181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 descr="0e3ed323942a320832cdec74307cec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5214950"/>
            <a:ext cx="684783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928802"/>
            <a:ext cx="66437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 комнате  мухи  жужжали:</a:t>
            </a:r>
          </a:p>
        </p:txBody>
      </p:sp>
      <p:sp>
        <p:nvSpPr>
          <p:cNvPr id="5" name="Овальная выноска 4"/>
          <p:cNvSpPr/>
          <p:nvPr/>
        </p:nvSpPr>
        <p:spPr>
          <a:xfrm rot="2537821">
            <a:off x="5186395" y="3692808"/>
            <a:ext cx="2200234" cy="1615524"/>
          </a:xfrm>
          <a:prstGeom prst="wedgeEllipseCallout">
            <a:avLst>
              <a:gd name="adj1" fmla="val -30107"/>
              <a:gd name="adj2" fmla="val 9079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i-main-pic" descr="Картинка 1245 из 1575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5072074"/>
            <a:ext cx="156829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-main-pic" descr="Картинка 1245 из 1575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24230">
            <a:off x="4112093" y="5181707"/>
            <a:ext cx="1143008" cy="64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-main-pic" descr="Картинка 1245 из 1575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00830">
            <a:off x="3726620" y="4365808"/>
            <a:ext cx="1143008" cy="64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286380" y="421481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Ж-Ж-Ж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b413f83e3431f738d8061c68e229b95b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357694"/>
            <a:ext cx="1208654" cy="87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b413f83e3431f738d8061c68e229b95b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559402"/>
            <a:ext cx="2071702" cy="150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714480" y="1857364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Мимо  машины  бежали:</a:t>
            </a:r>
          </a:p>
        </p:txBody>
      </p:sp>
      <p:sp>
        <p:nvSpPr>
          <p:cNvPr id="14" name="Овальная выноска 13"/>
          <p:cNvSpPr/>
          <p:nvPr/>
        </p:nvSpPr>
        <p:spPr>
          <a:xfrm>
            <a:off x="4286248" y="3429000"/>
            <a:ext cx="2214578" cy="1143008"/>
          </a:xfrm>
          <a:prstGeom prst="wedgeEllipse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357686" y="3714752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ТР-Р-Р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лако 7"/>
          <p:cNvSpPr/>
          <p:nvPr/>
        </p:nvSpPr>
        <p:spPr>
          <a:xfrm rot="20881988">
            <a:off x="5249442" y="3528575"/>
            <a:ext cx="2357454" cy="153102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643050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 небе  далёком  гудел  самолёт: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59eb15c89c6c591b45553f8a08a85e8d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36001">
            <a:off x="2786050" y="4214818"/>
            <a:ext cx="2500330" cy="1585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00694" y="385762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Л-Л-Л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928802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Свистели  от  ветра  все провода:</a:t>
            </a:r>
          </a:p>
        </p:txBody>
      </p:sp>
      <p:sp>
        <p:nvSpPr>
          <p:cNvPr id="5" name="Облако 4"/>
          <p:cNvSpPr/>
          <p:nvPr/>
        </p:nvSpPr>
        <p:spPr>
          <a:xfrm>
            <a:off x="2714612" y="3786190"/>
            <a:ext cx="3929090" cy="214314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868" y="4500570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С-С-С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лако 6"/>
          <p:cNvSpPr/>
          <p:nvPr/>
        </p:nvSpPr>
        <p:spPr>
          <a:xfrm>
            <a:off x="2857488" y="5000636"/>
            <a:ext cx="3214710" cy="1643074"/>
          </a:xfrm>
          <a:prstGeom prst="clou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85926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Капала  в  кухне  из  крана вода:</a:t>
            </a:r>
          </a:p>
        </p:txBody>
      </p:sp>
      <p:pic>
        <p:nvPicPr>
          <p:cNvPr id="5" name="Picture 2" descr="D:\Кристина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000372"/>
            <a:ext cx="1643074" cy="16430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5357826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К-К, К-К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Луг</Template>
  <TotalTime>596</TotalTime>
  <Words>174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Луг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Василий</dc:creator>
  <cp:lastModifiedBy>Василий</cp:lastModifiedBy>
  <cp:revision>65</cp:revision>
  <dcterms:created xsi:type="dcterms:W3CDTF">2013-09-19T15:24:18Z</dcterms:created>
  <dcterms:modified xsi:type="dcterms:W3CDTF">2014-03-07T10:41:26Z</dcterms:modified>
</cp:coreProperties>
</file>