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Тренажер  « ПОТЕРЯШКА»   </a:t>
            </a:r>
            <a:endParaRPr lang="ru-RU" sz="2800" dirty="0"/>
          </a:p>
        </p:txBody>
      </p:sp>
      <p:pic>
        <p:nvPicPr>
          <p:cNvPr id="1026" name="Picture 2" descr="http://mirgif.com/mal/zhivotnye/zhivotnye-1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000372"/>
            <a:ext cx="377348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9" y="3244334"/>
            <a:ext cx="16430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"/>
            <a:ext cx="521497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Собери слово из букв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1857356" y="3869770"/>
            <a:ext cx="335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857224" y="785794"/>
            <a:ext cx="1143008" cy="785818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2214546" y="785794"/>
            <a:ext cx="1285884" cy="714380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</a:t>
            </a:r>
            <a:endParaRPr lang="ru-RU" sz="4000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3500430" y="785794"/>
            <a:ext cx="1143008" cy="785818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</a:t>
            </a:r>
            <a:endParaRPr lang="ru-RU" sz="4000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4643438" y="785794"/>
            <a:ext cx="1143008" cy="785818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5786446" y="785794"/>
            <a:ext cx="1143008" cy="785818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</a:t>
            </a:r>
            <a:endParaRPr lang="ru-RU" sz="4000" dirty="0"/>
          </a:p>
        </p:txBody>
      </p:sp>
      <p:pic>
        <p:nvPicPr>
          <p:cNvPr id="39938" name="Picture 2" descr="http://im0-tub-ru.yandex.net/i?id=47903351-1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857364"/>
            <a:ext cx="2071702" cy="1428750"/>
          </a:xfrm>
          <a:prstGeom prst="rect">
            <a:avLst/>
          </a:prstGeom>
          <a:noFill/>
        </p:spPr>
      </p:pic>
      <p:sp>
        <p:nvSpPr>
          <p:cNvPr id="15" name="Пятно 1 14"/>
          <p:cNvSpPr/>
          <p:nvPr/>
        </p:nvSpPr>
        <p:spPr>
          <a:xfrm>
            <a:off x="1214414" y="3786190"/>
            <a:ext cx="914400" cy="914400"/>
          </a:xfrm>
          <a:prstGeom prst="irregularSeal1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</a:t>
            </a:r>
            <a:endParaRPr lang="ru-RU" sz="4000" dirty="0"/>
          </a:p>
        </p:txBody>
      </p:sp>
      <p:sp>
        <p:nvSpPr>
          <p:cNvPr id="17" name="Пятно 1 16"/>
          <p:cNvSpPr/>
          <p:nvPr/>
        </p:nvSpPr>
        <p:spPr>
          <a:xfrm>
            <a:off x="2357422" y="3786190"/>
            <a:ext cx="914400" cy="914400"/>
          </a:xfrm>
          <a:prstGeom prst="irregularSeal1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18" name="Пятно 1 17"/>
          <p:cNvSpPr/>
          <p:nvPr/>
        </p:nvSpPr>
        <p:spPr>
          <a:xfrm>
            <a:off x="3500430" y="3786190"/>
            <a:ext cx="914400" cy="914400"/>
          </a:xfrm>
          <a:prstGeom prst="irregularSeal1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</a:t>
            </a:r>
            <a:endParaRPr lang="ru-RU" sz="4000" dirty="0"/>
          </a:p>
        </p:txBody>
      </p:sp>
      <p:sp>
        <p:nvSpPr>
          <p:cNvPr id="19" name="Пятно 1 18"/>
          <p:cNvSpPr/>
          <p:nvPr/>
        </p:nvSpPr>
        <p:spPr>
          <a:xfrm>
            <a:off x="4572000" y="3714752"/>
            <a:ext cx="914400" cy="914400"/>
          </a:xfrm>
          <a:prstGeom prst="irregularSeal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У</a:t>
            </a:r>
            <a:endParaRPr lang="ru-RU" sz="4000" dirty="0"/>
          </a:p>
        </p:txBody>
      </p:sp>
      <p:sp>
        <p:nvSpPr>
          <p:cNvPr id="20" name="Пятно 1 19"/>
          <p:cNvSpPr/>
          <p:nvPr/>
        </p:nvSpPr>
        <p:spPr>
          <a:xfrm>
            <a:off x="5500694" y="3643314"/>
            <a:ext cx="914400" cy="914400"/>
          </a:xfrm>
          <a:prstGeom prst="irregularSeal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</a:t>
            </a:r>
            <a:endParaRPr lang="ru-RU" sz="4000" dirty="0"/>
          </a:p>
        </p:txBody>
      </p:sp>
      <p:sp>
        <p:nvSpPr>
          <p:cNvPr id="21" name="Пятно 1 20"/>
          <p:cNvSpPr/>
          <p:nvPr/>
        </p:nvSpPr>
        <p:spPr>
          <a:xfrm>
            <a:off x="6643702" y="3571876"/>
            <a:ext cx="914400" cy="914400"/>
          </a:xfrm>
          <a:prstGeom prst="irregularSeal1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pic>
        <p:nvPicPr>
          <p:cNvPr id="39942" name="Picture 6" descr="http://im0-tub-ru.yandex.net/i?id=299127232-3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7550" y="5429250"/>
            <a:ext cx="2076450" cy="1428750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1966158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 L -0.14167 0.18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0.13177 0.144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-0.03142 0.165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21267 0.186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0.09445 0.186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42309 0.1759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22848 0.2282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L -0.0125 0.2381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26962 0.2381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03941 0.2703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46 0.01759 L -0.07187 0.2351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571480"/>
            <a:ext cx="5000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Собери слово из букв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24328" y="3244334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24328" y="3244334"/>
            <a:ext cx="24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9" name="7-конечная звезда 8"/>
          <p:cNvSpPr/>
          <p:nvPr/>
        </p:nvSpPr>
        <p:spPr>
          <a:xfrm>
            <a:off x="1071538" y="1214422"/>
            <a:ext cx="914400" cy="914400"/>
          </a:xfrm>
          <a:prstGeom prst="star7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17" name="7-конечная звезда 16"/>
          <p:cNvSpPr/>
          <p:nvPr/>
        </p:nvSpPr>
        <p:spPr>
          <a:xfrm>
            <a:off x="2071670" y="1214422"/>
            <a:ext cx="914400" cy="914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18" name="7-конечная звезда 17"/>
          <p:cNvSpPr/>
          <p:nvPr/>
        </p:nvSpPr>
        <p:spPr>
          <a:xfrm>
            <a:off x="3143240" y="1214422"/>
            <a:ext cx="914400" cy="914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Б</a:t>
            </a:r>
            <a:endParaRPr lang="ru-RU" sz="4000" dirty="0"/>
          </a:p>
        </p:txBody>
      </p:sp>
      <p:sp>
        <p:nvSpPr>
          <p:cNvPr id="19" name="7-конечная звезда 18"/>
          <p:cNvSpPr/>
          <p:nvPr/>
        </p:nvSpPr>
        <p:spPr>
          <a:xfrm>
            <a:off x="4214810" y="1142984"/>
            <a:ext cx="914400" cy="914400"/>
          </a:xfrm>
          <a:prstGeom prst="star7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</a:t>
            </a:r>
            <a:endParaRPr lang="ru-RU" sz="4000" dirty="0"/>
          </a:p>
        </p:txBody>
      </p:sp>
      <p:sp>
        <p:nvSpPr>
          <p:cNvPr id="20" name="7-конечная звезда 19"/>
          <p:cNvSpPr/>
          <p:nvPr/>
        </p:nvSpPr>
        <p:spPr>
          <a:xfrm>
            <a:off x="5500694" y="1142984"/>
            <a:ext cx="914400" cy="914400"/>
          </a:xfrm>
          <a:prstGeom prst="star7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Л</a:t>
            </a:r>
            <a:endParaRPr lang="ru-RU" sz="4000" dirty="0"/>
          </a:p>
        </p:txBody>
      </p:sp>
      <p:pic>
        <p:nvPicPr>
          <p:cNvPr id="77826" name="Picture 2" descr="http://im6-tub-ru.yandex.net/i?id=197858134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214422"/>
            <a:ext cx="2266953" cy="2428892"/>
          </a:xfrm>
          <a:prstGeom prst="rect">
            <a:avLst/>
          </a:prstGeom>
          <a:noFill/>
        </p:spPr>
      </p:pic>
      <p:sp>
        <p:nvSpPr>
          <p:cNvPr id="36" name="Солнце 35"/>
          <p:cNvSpPr/>
          <p:nvPr/>
        </p:nvSpPr>
        <p:spPr>
          <a:xfrm>
            <a:off x="642910" y="3714752"/>
            <a:ext cx="914400" cy="914400"/>
          </a:xfrm>
          <a:prstGeom prst="sun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У</a:t>
            </a:r>
            <a:endParaRPr lang="ru-RU" sz="4000" dirty="0"/>
          </a:p>
        </p:txBody>
      </p:sp>
      <p:sp>
        <p:nvSpPr>
          <p:cNvPr id="37" name="Солнце 36"/>
          <p:cNvSpPr/>
          <p:nvPr/>
        </p:nvSpPr>
        <p:spPr>
          <a:xfrm>
            <a:off x="0" y="4786322"/>
            <a:ext cx="914400" cy="914400"/>
          </a:xfrm>
          <a:prstGeom prst="sun">
            <a:avLst>
              <a:gd name="adj" fmla="val 2894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41" name="Солнце 40"/>
          <p:cNvSpPr/>
          <p:nvPr/>
        </p:nvSpPr>
        <p:spPr>
          <a:xfrm>
            <a:off x="5929322" y="3643314"/>
            <a:ext cx="914400" cy="914400"/>
          </a:xfrm>
          <a:prstGeom prst="su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</a:t>
            </a:r>
            <a:endParaRPr lang="ru-RU" sz="4000" dirty="0"/>
          </a:p>
        </p:txBody>
      </p:sp>
      <p:sp>
        <p:nvSpPr>
          <p:cNvPr id="42" name="Солнце 41"/>
          <p:cNvSpPr/>
          <p:nvPr/>
        </p:nvSpPr>
        <p:spPr>
          <a:xfrm>
            <a:off x="1643042" y="4357694"/>
            <a:ext cx="914400" cy="914400"/>
          </a:xfrm>
          <a:prstGeom prst="su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Ш</a:t>
            </a:r>
            <a:endParaRPr lang="ru-RU" sz="4000" dirty="0"/>
          </a:p>
        </p:txBody>
      </p:sp>
      <p:sp>
        <p:nvSpPr>
          <p:cNvPr id="43" name="Солнце 42"/>
          <p:cNvSpPr/>
          <p:nvPr/>
        </p:nvSpPr>
        <p:spPr>
          <a:xfrm>
            <a:off x="2643174" y="3500438"/>
            <a:ext cx="914400" cy="914400"/>
          </a:xfrm>
          <a:prstGeom prst="sun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47" name="Солнце 46"/>
          <p:cNvSpPr/>
          <p:nvPr/>
        </p:nvSpPr>
        <p:spPr>
          <a:xfrm>
            <a:off x="3428992" y="4357694"/>
            <a:ext cx="1137192" cy="1023341"/>
          </a:xfrm>
          <a:prstGeom prst="sun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Б</a:t>
            </a:r>
            <a:endParaRPr lang="ru-RU" sz="4000" dirty="0"/>
          </a:p>
        </p:txBody>
      </p:sp>
      <p:sp>
        <p:nvSpPr>
          <p:cNvPr id="48" name="Солнце 47"/>
          <p:cNvSpPr/>
          <p:nvPr/>
        </p:nvSpPr>
        <p:spPr>
          <a:xfrm rot="21207976">
            <a:off x="4620071" y="3422639"/>
            <a:ext cx="1195947" cy="913202"/>
          </a:xfrm>
          <a:prstGeom prst="sun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pic>
        <p:nvPicPr>
          <p:cNvPr id="77834" name="Picture 10" descr="http://im3-tub-ru.yandex.net/i?id=396414543-3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4929198"/>
            <a:ext cx="1643042" cy="19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-0.2875 0.130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00209 0.15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42725 0.151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2049 0.178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1132 0.1618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225 0.3219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8837 0.3011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14167 0.1652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45 -0.0125 L 0.3533 0.124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4467 L 0.22899 0.175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-0.17327 0.2490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0.00017 0.3335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20" grpId="0" animBg="1"/>
      <p:bldP spid="36" grpId="0" animBg="1"/>
      <p:bldP spid="37" grpId="0" animBg="1"/>
      <p:bldP spid="41" grpId="0" animBg="1"/>
      <p:bldP spid="42" grpId="0" animBg="1"/>
      <p:bldP spid="43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86050" y="357166"/>
            <a:ext cx="4429156" cy="571504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1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Собери слово из  слогов</a:t>
            </a:r>
            <a:endParaRPr lang="ru-RU" sz="11200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596" y="10001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ШИ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857356" y="221455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</a:t>
            </a:r>
            <a:endParaRPr lang="ru-RU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1571604" y="1071546"/>
            <a:ext cx="1060704" cy="91440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</a:t>
            </a:r>
            <a:endParaRPr lang="ru-RU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6215074" y="1000108"/>
            <a:ext cx="1060704" cy="91440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</a:t>
            </a:r>
            <a:endParaRPr lang="ru-RU" dirty="0"/>
          </a:p>
        </p:txBody>
      </p:sp>
      <p:sp>
        <p:nvSpPr>
          <p:cNvPr id="15" name="Капля 14"/>
          <p:cNvSpPr/>
          <p:nvPr/>
        </p:nvSpPr>
        <p:spPr>
          <a:xfrm>
            <a:off x="7715272" y="1071546"/>
            <a:ext cx="914400" cy="914400"/>
          </a:xfrm>
          <a:prstGeom prst="teardrop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ШИ</a:t>
            </a:r>
            <a:endParaRPr lang="ru-RU" dirty="0"/>
          </a:p>
        </p:txBody>
      </p:sp>
      <p:sp>
        <p:nvSpPr>
          <p:cNvPr id="16" name="Капля 15"/>
          <p:cNvSpPr/>
          <p:nvPr/>
        </p:nvSpPr>
        <p:spPr>
          <a:xfrm>
            <a:off x="4429124" y="1142984"/>
            <a:ext cx="914400" cy="914400"/>
          </a:xfrm>
          <a:prstGeom prst="teardrop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</a:t>
            </a:r>
            <a:endParaRPr lang="ru-RU" dirty="0"/>
          </a:p>
        </p:txBody>
      </p:sp>
      <p:sp>
        <p:nvSpPr>
          <p:cNvPr id="23" name="7-конечная звезда 22"/>
          <p:cNvSpPr/>
          <p:nvPr/>
        </p:nvSpPr>
        <p:spPr>
          <a:xfrm>
            <a:off x="3428992" y="2000240"/>
            <a:ext cx="1071570" cy="914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ШИ</a:t>
            </a:r>
            <a:endParaRPr lang="ru-RU" dirty="0"/>
          </a:p>
        </p:txBody>
      </p:sp>
      <p:sp>
        <p:nvSpPr>
          <p:cNvPr id="26" name="7-конечная звезда 25"/>
          <p:cNvSpPr/>
          <p:nvPr/>
        </p:nvSpPr>
        <p:spPr>
          <a:xfrm>
            <a:off x="214282" y="2000240"/>
            <a:ext cx="1071570" cy="914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</a:t>
            </a:r>
            <a:endParaRPr lang="ru-RU" dirty="0"/>
          </a:p>
        </p:txBody>
      </p:sp>
      <p:sp>
        <p:nvSpPr>
          <p:cNvPr id="27" name="7-конечная звезда 26"/>
          <p:cNvSpPr/>
          <p:nvPr/>
        </p:nvSpPr>
        <p:spPr>
          <a:xfrm>
            <a:off x="6643702" y="2357430"/>
            <a:ext cx="1143008" cy="91440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</a:t>
            </a:r>
            <a:endParaRPr lang="ru-RU" dirty="0"/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 flipV="1">
            <a:off x="214282" y="6857999"/>
            <a:ext cx="892971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0" name="Улыбающееся лицо 29"/>
          <p:cNvSpPr/>
          <p:nvPr/>
        </p:nvSpPr>
        <p:spPr>
          <a:xfrm>
            <a:off x="5072066" y="2143116"/>
            <a:ext cx="914400" cy="914400"/>
          </a:xfrm>
          <a:prstGeom prst="smileyF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</a:t>
            </a:r>
            <a:endParaRPr lang="ru-RU" dirty="0"/>
          </a:p>
        </p:txBody>
      </p:sp>
      <p:sp>
        <p:nvSpPr>
          <p:cNvPr id="32" name="Улыбающееся лицо 31"/>
          <p:cNvSpPr/>
          <p:nvPr/>
        </p:nvSpPr>
        <p:spPr>
          <a:xfrm>
            <a:off x="8001024" y="2071678"/>
            <a:ext cx="914400" cy="914400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</a:t>
            </a:r>
            <a:endParaRPr lang="ru-RU" dirty="0"/>
          </a:p>
        </p:txBody>
      </p:sp>
      <p:sp>
        <p:nvSpPr>
          <p:cNvPr id="35" name="Улыбающееся лицо 34"/>
          <p:cNvSpPr/>
          <p:nvPr/>
        </p:nvSpPr>
        <p:spPr>
          <a:xfrm>
            <a:off x="3286116" y="928670"/>
            <a:ext cx="914400" cy="9144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КАТ</a:t>
            </a:r>
            <a:endParaRPr lang="ru-RU" dirty="0"/>
          </a:p>
        </p:txBody>
      </p:sp>
      <p:pic>
        <p:nvPicPr>
          <p:cNvPr id="104450" name="Picture 2" descr="http://im3-tub-ru.yandex.net/i?id=119711385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929330"/>
            <a:ext cx="571472" cy="928670"/>
          </a:xfrm>
          <a:prstGeom prst="rect">
            <a:avLst/>
          </a:prstGeom>
          <a:noFill/>
        </p:spPr>
      </p:pic>
      <p:pic>
        <p:nvPicPr>
          <p:cNvPr id="104452" name="Picture 4" descr="http://im2-tub-ru.yandex.net/i?id=84524153-1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5286388"/>
            <a:ext cx="1143008" cy="571504"/>
          </a:xfrm>
          <a:prstGeom prst="rect">
            <a:avLst/>
          </a:prstGeom>
          <a:noFill/>
        </p:spPr>
      </p:pic>
      <p:pic>
        <p:nvPicPr>
          <p:cNvPr id="104454" name="Picture 6" descr="http://im6-tub-ru.yandex.net/i?id=326761122-3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5643578"/>
            <a:ext cx="1157286" cy="714370"/>
          </a:xfrm>
          <a:prstGeom prst="rect">
            <a:avLst/>
          </a:prstGeom>
          <a:noFill/>
        </p:spPr>
      </p:pic>
      <p:pic>
        <p:nvPicPr>
          <p:cNvPr id="104456" name="Picture 8" descr="http://im7-tub-ru.yandex.net/i?id=441331568-45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5643578"/>
            <a:ext cx="1428760" cy="642932"/>
          </a:xfrm>
          <a:prstGeom prst="rect">
            <a:avLst/>
          </a:prstGeom>
          <a:noFill/>
        </p:spPr>
      </p:pic>
      <p:pic>
        <p:nvPicPr>
          <p:cNvPr id="104458" name="Picture 10" descr="http://im5-tub-ru.yandex.net/i?id=229087222-34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572008"/>
            <a:ext cx="987401" cy="5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0.496 0.34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81481E-6 L -0.7875 0.364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0.16545 0.3122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13385 0.2912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-0.40938 0.249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-0.17327 0.42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0954 0.4488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-0.17309 0.2597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21268 0.3018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0.48819 0.4803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00799 0.5747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07864 0.4150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4" grpId="0" animBg="1"/>
      <p:bldP spid="15" grpId="0" animBg="1"/>
      <p:bldP spid="16" grpId="0" animBg="1"/>
      <p:bldP spid="23" grpId="0" animBg="1"/>
      <p:bldP spid="26" grpId="0" animBg="1"/>
      <p:bldP spid="27" grpId="0" animBg="1"/>
      <p:bldP spid="30" grpId="0" animBg="1"/>
      <p:bldP spid="32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179"/>
            <a:ext cx="69294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Собери  предложение  из 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74433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74433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786578" y="3071810"/>
            <a:ext cx="914400" cy="612648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Зоя</a:t>
            </a:r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357422" y="3357562"/>
            <a:ext cx="914400" cy="71438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гуляла</a:t>
            </a:r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785786" y="2285992"/>
            <a:ext cx="914400" cy="612648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7000892" y="1071546"/>
            <a:ext cx="914400" cy="612648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саду.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857619" y="35718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10019" y="37242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162419" y="38766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314819" y="40290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67219" y="41814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19619" y="43338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772019" y="44862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924419" y="46386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076819" y="47910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29219" y="49434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381619" y="50958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534019" y="52482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686419" y="54006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7" name="Выноска-облако 36"/>
          <p:cNvSpPr/>
          <p:nvPr/>
        </p:nvSpPr>
        <p:spPr>
          <a:xfrm>
            <a:off x="2571736" y="5715016"/>
            <a:ext cx="1571636" cy="826962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тёплый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838819" y="5553076"/>
            <a:ext cx="71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9" name="Выноска-облако 38"/>
          <p:cNvSpPr/>
          <p:nvPr/>
        </p:nvSpPr>
        <p:spPr>
          <a:xfrm>
            <a:off x="4643438" y="3071810"/>
            <a:ext cx="914400" cy="612648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Был</a:t>
            </a:r>
            <a:endParaRPr lang="ru-RU" dirty="0"/>
          </a:p>
        </p:txBody>
      </p:sp>
      <p:sp>
        <p:nvSpPr>
          <p:cNvPr id="40" name="Выноска-облако 39"/>
          <p:cNvSpPr/>
          <p:nvPr/>
        </p:nvSpPr>
        <p:spPr>
          <a:xfrm>
            <a:off x="3643306" y="4714884"/>
            <a:ext cx="1357322" cy="612648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день.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2500298" y="1714488"/>
            <a:ext cx="1643074" cy="107157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нашла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6786578" y="4071942"/>
            <a:ext cx="1500198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котенка.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429256" y="1785926"/>
            <a:ext cx="2000264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брошенного  </a:t>
            </a:r>
            <a:endParaRPr lang="ru-RU" dirty="0"/>
          </a:p>
        </p:txBody>
      </p:sp>
      <p:sp>
        <p:nvSpPr>
          <p:cNvPr id="65" name="Овал 64"/>
          <p:cNvSpPr/>
          <p:nvPr/>
        </p:nvSpPr>
        <p:spPr>
          <a:xfrm>
            <a:off x="214282" y="4143380"/>
            <a:ext cx="1571636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50399 0.37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88 -0.00509 L -0.22952 -0.005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6 0.03032 L -0.24028 0.197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00741 L -0.27639 0.3928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1088 L 0.33716 0.33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7 -0.01458 L 0.62569 0.4643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25 -0.00533 L 0.03091 0.6402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01094 0.1231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6545 0.459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40157 0.4696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43906 0.11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37" grpId="0" animBg="1"/>
      <p:bldP spid="39" grpId="0" animBg="1"/>
      <p:bldP spid="40" grpId="0" animBg="1"/>
      <p:bldP spid="61" grpId="0" animBg="1"/>
      <p:bldP spid="63" grpId="0" animBg="1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ttp://mirgif.com/mal/jemocii/jemocii_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214438"/>
            <a:ext cx="5500698" cy="435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642918"/>
            <a:ext cx="1643074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МОЛОДЕЦ!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572000" y="5357826"/>
            <a:ext cx="222873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МОЛОДЕЦ!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3244334"/>
            <a:ext cx="2071702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МОЛОДЕЦ!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000108"/>
            <a:ext cx="1326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МОЛОДЕЦ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65896" y="2967335"/>
            <a:ext cx="361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104</Words>
  <PresentationFormat>Экран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Тренажер  « ПОТЕРЯШКА»  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31</cp:revision>
  <dcterms:modified xsi:type="dcterms:W3CDTF">2013-12-08T14:27:38Z</dcterms:modified>
</cp:coreProperties>
</file>