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6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99FF66"/>
    <a:srgbClr val="CCFF99"/>
    <a:srgbClr val="FFFFFF"/>
    <a:srgbClr val="FF9933"/>
    <a:srgbClr val="FFFF99"/>
    <a:srgbClr val="4D4D4D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BD11F-8B41-4B86-B015-3412B304E6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322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6C744-6FBC-4BB9-8472-674A07C96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306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30695-5A9D-41E2-8286-8A6689128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59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949A1-0D37-4F9D-AB14-1BDCCF203F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436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A42E6-8D4C-4789-8152-195BF42CC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69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32AA0-4452-4A6D-AF34-CF2D21D789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87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C9C14-8379-477C-B8FD-09B3E2F244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425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8B679-40B2-4434-AD69-667C8695C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365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220F6-3D56-4E15-A152-8FA8DB0C32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212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B0290-B725-40FE-8A2A-1913447E91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191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1CE21-65DF-4F7F-95B2-C98EA6E2D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258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02181C9-C82F-45AB-B444-DFF902F065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31720" y="1885950"/>
            <a:ext cx="1350000" cy="135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glow rad="228600">
              <a:schemeClr val="tx1"/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480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81720" y="1885950"/>
            <a:ext cx="1350000" cy="135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glow rad="228600">
              <a:schemeClr val="tx1"/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480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31720" y="1885950"/>
            <a:ext cx="1350000" cy="135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glow rad="228600">
              <a:schemeClr val="tx1"/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480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31720" y="3235950"/>
            <a:ext cx="1350000" cy="135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glow rad="228600">
              <a:schemeClr val="tx1"/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480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81720" y="3235950"/>
            <a:ext cx="1350000" cy="135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glow rad="228600">
              <a:schemeClr val="tx1"/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480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31720" y="3235950"/>
            <a:ext cx="1350000" cy="135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glow rad="228600">
              <a:schemeClr val="tx1"/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480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1189" y="4585950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157530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3140" y="2143125"/>
            <a:ext cx="1350000" cy="135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tx1"/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613140" y="2143125"/>
            <a:ext cx="1350000" cy="135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tx1"/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963140" y="2143125"/>
            <a:ext cx="1350000" cy="135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tx1"/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263140" y="3493125"/>
            <a:ext cx="1350000" cy="135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tx1"/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963140" y="3493125"/>
            <a:ext cx="1350000" cy="135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tx1"/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-1908720" y="296039"/>
            <a:ext cx="7886700" cy="99417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6654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540568" y="-99392"/>
            <a:ext cx="10657184" cy="720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96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chemeClr val="accent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shaib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636838"/>
            <a:ext cx="1655762" cy="15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shaib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1439862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16" descr="shaib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04813"/>
            <a:ext cx="1439862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17" descr="shaib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084763"/>
            <a:ext cx="1439863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18" descr="shaib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084763"/>
            <a:ext cx="1439862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19" descr="shaib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4292600"/>
            <a:ext cx="1439862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01 - трус не играет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49" presetClass="entr" presetSubtype="0" repeatCount="400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63 -0.34259 C 0.18507 -0.34259 0.32691 -0.19027 0.32691 -0.00277 C 0.32691 0.18426 0.18507 0.33704 0.01163 0.33704 C -0.16198 0.33704 -0.30313 0.18426 -0.30313 -0.00277 C -0.30313 -0.19027 -0.16198 -0.34259 0.01163 -0.34259 Z " pathEditMode="relative" rAng="0" ptsTypes="fffff">
                                      <p:cBhvr>
                                        <p:cTn id="36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3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2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46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2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51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55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200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60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6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2000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69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73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2000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7" presetClass="path" presetSubtype="0" repeatCount="2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65 0.10254 L -0.07865 -0.5588 L 0.46476 -0.5588 L 0.46476 0.10254 L -0.07865 0.10254 Z " pathEditMode="relative" rAng="16200000" ptsTypes="FFFFF">
                                      <p:cBhvr>
                                        <p:cTn id="82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70" y="-3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8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6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540568" y="-99392"/>
            <a:ext cx="10657184" cy="720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96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1465" y="1345883"/>
            <a:ext cx="1903095" cy="7029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5" name="Ромб 4"/>
          <p:cNvSpPr/>
          <p:nvPr/>
        </p:nvSpPr>
        <p:spPr>
          <a:xfrm>
            <a:off x="2503170" y="1200150"/>
            <a:ext cx="1971675" cy="1868805"/>
          </a:xfrm>
          <a:prstGeom prst="diamon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6" name="Семиугольник 5"/>
          <p:cNvSpPr/>
          <p:nvPr/>
        </p:nvSpPr>
        <p:spPr>
          <a:xfrm>
            <a:off x="4783455" y="1080135"/>
            <a:ext cx="2040255" cy="1937385"/>
          </a:xfrm>
          <a:prstGeom prst="hept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7" name="Правильный пятиугольник 6"/>
          <p:cNvSpPr/>
          <p:nvPr/>
        </p:nvSpPr>
        <p:spPr>
          <a:xfrm>
            <a:off x="6978015" y="1080135"/>
            <a:ext cx="2040255" cy="1988820"/>
          </a:xfrm>
          <a:prstGeom prst="pentag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600075" y="3703320"/>
            <a:ext cx="1594485" cy="1680210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Трапеция 9"/>
          <p:cNvSpPr/>
          <p:nvPr/>
        </p:nvSpPr>
        <p:spPr>
          <a:xfrm>
            <a:off x="3086100" y="3703320"/>
            <a:ext cx="2606040" cy="1508760"/>
          </a:xfrm>
          <a:prstGeom prst="trapezoi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1" name="Шестиугольник 10"/>
          <p:cNvSpPr/>
          <p:nvPr/>
        </p:nvSpPr>
        <p:spPr>
          <a:xfrm>
            <a:off x="6583680" y="3497580"/>
            <a:ext cx="2040255" cy="1920240"/>
          </a:xfrm>
          <a:prstGeom prst="hexagon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914679" y="1201066"/>
            <a:ext cx="13913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6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80689" y="1552538"/>
            <a:ext cx="13913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/>
              <a:t>2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509539" y="1578256"/>
            <a:ext cx="13913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6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704099" y="1697355"/>
            <a:ext cx="13913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/>
              <a:t>4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96372" y="4262364"/>
            <a:ext cx="13913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6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050925" y="3961411"/>
            <a:ext cx="13913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/>
              <a:t>6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302481" y="3961410"/>
            <a:ext cx="13913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6995552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9</Words>
  <Application>Microsoft Office PowerPoint</Application>
  <PresentationFormat>Экран (4:3)</PresentationFormat>
  <Paragraphs>8</Paragraphs>
  <Slides>6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Оформление по умолчанию</vt:lpstr>
      <vt:lpstr>Презентация PowerPoint</vt:lpstr>
      <vt:lpstr>Ответ: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WareZ Provider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Alexander Kocheshkov</cp:lastModifiedBy>
  <cp:revision>46</cp:revision>
  <dcterms:created xsi:type="dcterms:W3CDTF">2009-02-21T09:41:46Z</dcterms:created>
  <dcterms:modified xsi:type="dcterms:W3CDTF">2014-10-16T18:54:17Z</dcterms:modified>
</cp:coreProperties>
</file>