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8" r:id="rId4"/>
    <p:sldId id="260" r:id="rId5"/>
    <p:sldId id="269" r:id="rId6"/>
    <p:sldId id="261" r:id="rId7"/>
    <p:sldId id="271" r:id="rId8"/>
    <p:sldId id="262" r:id="rId9"/>
    <p:sldId id="272" r:id="rId10"/>
    <p:sldId id="263" r:id="rId11"/>
    <p:sldId id="274" r:id="rId12"/>
    <p:sldId id="264" r:id="rId13"/>
    <p:sldId id="275" r:id="rId14"/>
    <p:sldId id="265" r:id="rId15"/>
    <p:sldId id="276" r:id="rId16"/>
    <p:sldId id="266" r:id="rId17"/>
    <p:sldId id="273" r:id="rId18"/>
    <p:sldId id="267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Упражнения на постановку звуков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МОУ «СОШ №7» города </a:t>
            </a:r>
            <a:r>
              <a:rPr lang="ru-RU" dirty="0" smtClean="0"/>
              <a:t>Магнитогорска</a:t>
            </a:r>
          </a:p>
          <a:p>
            <a:r>
              <a:rPr lang="ru-RU" dirty="0" smtClean="0"/>
              <a:t>Учитель-логопед Федорова Т.Н.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на постановку звука 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Чтоб звук Ч произносить,</a:t>
            </a:r>
          </a:p>
          <a:p>
            <a:r>
              <a:rPr lang="ru-RU" dirty="0" smtClean="0"/>
              <a:t>Нужно губки округлить.</a:t>
            </a:r>
          </a:p>
          <a:p>
            <a:r>
              <a:rPr lang="ru-RU" dirty="0" smtClean="0"/>
              <a:t>Выдвинуть вперед слегка,</a:t>
            </a:r>
          </a:p>
          <a:p>
            <a:r>
              <a:rPr lang="ru-RU" dirty="0" smtClean="0"/>
              <a:t>Как у </a:t>
            </a:r>
            <a:r>
              <a:rPr lang="ru-RU" dirty="0" err="1" smtClean="0"/>
              <a:t>буб-ли-ка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Зубки сблизить и пока</a:t>
            </a:r>
          </a:p>
          <a:p>
            <a:r>
              <a:rPr lang="ru-RU" dirty="0" smtClean="0"/>
              <a:t>Ждать удара языка.</a:t>
            </a:r>
          </a:p>
          <a:p>
            <a:r>
              <a:rPr lang="ru-RU" dirty="0" smtClean="0"/>
              <a:t>Широкий кончик его </a:t>
            </a:r>
          </a:p>
          <a:p>
            <a:r>
              <a:rPr lang="ru-RU" dirty="0" smtClean="0"/>
              <a:t>В нёбо упирается,</a:t>
            </a:r>
          </a:p>
          <a:p>
            <a:r>
              <a:rPr lang="ru-RU" dirty="0" smtClean="0"/>
              <a:t>И воздушная река снова получается.</a:t>
            </a:r>
          </a:p>
          <a:p>
            <a:r>
              <a:rPr lang="ru-RU" dirty="0" smtClean="0"/>
              <a:t>Короткая и теплая,-</a:t>
            </a:r>
          </a:p>
          <a:p>
            <a:r>
              <a:rPr lang="ru-RU" dirty="0" smtClean="0"/>
              <a:t>Это точно знаю я.</a:t>
            </a:r>
            <a:endParaRPr lang="ru-RU" dirty="0"/>
          </a:p>
        </p:txBody>
      </p:sp>
      <p:pic>
        <p:nvPicPr>
          <p:cNvPr id="4" name="Picture 16" descr="https://encrypted-tbn2.gstatic.com/images?q=tbn:ANd9GcQzAYY4exNNo5yFvmTtLh6QusdsULcKqFVAxEeVm6kESh7xecmM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24744"/>
            <a:ext cx="3168352" cy="36862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«Паровоз»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Паровоз трогается:</a:t>
            </a:r>
          </a:p>
          <a:p>
            <a:r>
              <a:rPr lang="ru-RU" dirty="0" smtClean="0"/>
              <a:t>Ч        Ч        Ч         Ч          Ч           Ч</a:t>
            </a:r>
          </a:p>
          <a:p>
            <a:r>
              <a:rPr lang="ru-RU" dirty="0" smtClean="0"/>
              <a:t>Паровоз  едет быстро:</a:t>
            </a:r>
          </a:p>
          <a:p>
            <a:r>
              <a:rPr lang="ru-RU" dirty="0" err="1" smtClean="0"/>
              <a:t>Ч-ч-ч-ч-ч-ч-ч-ч-ч-ч-ч-ч-ч-ч-ч-ч-ч-ч-ч-ч-ч</a:t>
            </a:r>
            <a:endParaRPr lang="ru-RU" dirty="0" smtClean="0"/>
          </a:p>
          <a:p>
            <a:r>
              <a:rPr lang="ru-RU" dirty="0" smtClean="0"/>
              <a:t>Останавливается:</a:t>
            </a:r>
          </a:p>
          <a:p>
            <a:r>
              <a:rPr lang="ru-RU" dirty="0" smtClean="0"/>
              <a:t>Ч – Ч – Ч – Ч –  Ч  –  Ч    -   Ч         -      Ч       </a:t>
            </a:r>
            <a:endParaRPr lang="ru-RU" dirty="0"/>
          </a:p>
        </p:txBody>
      </p:sp>
      <p:sp>
        <p:nvSpPr>
          <p:cNvPr id="31746" name="AutoShape 2" descr="data:image/jpeg;base64,/9j/4AAQSkZJRgABAQAAAQABAAD/2wCEAAkGBxQTEhUUExQWFRUVGBcYGBgVGBgYGhwaFxgYGB4YGBgYHiggHBslGxcaITEhJSkrLi4uFx81ODMsNygtLisBCgoKDg0OGxAQGy8kICQsLDAsLCwsLCwyLC4sLCwsLCwsLCwsLC0sLywsLCwsLCwsNCwsLCwsLDQsLCwsLSwsLP/AABEIAKQBMwMBEQACEQEDEQH/xAAcAAACAwEBAQEAAAAAAAAAAAAABQMEBgcCAQj/xABJEAACAQIDBQUEBggEBQIHAAABAhEAAwQhMQUSQVFhBiJxgZEHEzKhQlKSscHRFCNicoKi4fAzk7LCCBWz0vFDwxckJTRTY3P/xAAbAQEAAgMBAQAAAAAAAAAAAAAAAwQCBQYBB//EADkRAAIBAgMFBgUDBAEFAQAAAAABAgMRBCExBRJBUWETcYGRsdEiMqHB8AYU4SNCUvEVM2JyssKS/9oADAMBAAIRAxEAPwDuNAFAFAFAFAFAFAFALHcsN4kgHMAEiAdJjUxzoCJMb7s94kqcoJkzGUEnico6jTOgC3tN98bwXdJAgAyJMDOc8zyFAOKAo7SukFVBIBkkjI5RlPDXxyrOnFN5kVWTisiC3h0OqqTzIBPqakaRHFssMSkFQSJA3RJ1yBHLOJ4QSeFQtE6ZKyNxcz0Cx5SCa8Mj1YuyDvRIME6DxoD2l1ToQfAg0B7oAoAoAoCK5dgwBJ1jkOZPAfPXlQEf6UQQGESYkGRnlnIB18aAs0AUAUAUAUAUAUAUAUAUAUAUAUAUAUAUAUAUAUAUAUBWF1m+GAOBIJnqACIH317Y8uRoC8lxoSu7qBHE851z0EdZ8PSqYUlVBMcBELPCTEazuzygRQFfEJJXoZ/lYfjQFMO0hoEBlIBmSAQdfozGkGgNRZuBlDDRgCPAiaATYkb7tvyd1shJy5ERoYMz1qxCK3blSpJ77RZsDdGZMDiToPH8TXjMol63UTJkfMRcAieJieEnSaxMygcMq6DnmczmZOZz1NAQX0B1APiJoCK3iGQ90/wk909I4eI+elAPrVzeUMOIB9RNAe6AX4nEEuVBgLExqSQDE8BBGmfpnJGF1dkM6jTsiSwhDTmQwAMmYiSDnnBkj061jJWJIu5BtBCRAMZjPjAM5ekedYmRHsy9+tK70jdkgtOciNTOk/KeFAN6AKAKAKAKAKAKAKAKAKAKAKAKAKAKAKAKAKAKAKAp2jud1sgMgToQNM+B6Hyr25jYsOBXhkLbPwxxBIb96ZPqTPgRQEN2gKl2gHWyLu9aE/R7vpkPlHnNAe8Tggx3gd1vCQfEf1rKM3EwnTUiG5gWKsC05HJRE5aEknL0r1zbPFTSLNi4GzH9R0I4HpXjPUR4+8oVh8R3TKjWI48h1NYmZCywACZI48+tAUry730jHTKfPX0igKd3Dj9r7b/ic/OgHOycaXlWzIgg6SOscR+IoBjQFDaGHiXUw2Q0lZJABYa5TwIyFZxk1kRzgnmfQWVfiJkqJIGUmMgB1jOeFeSPYkeJMDMzHIfgOPhWJmLBe76EhlAYHeMZAZ6AznppxzoDSg0AUAUAUAUAUAUAUAUAUAUAUAUAUAUAUAUAUB8JoCIYu2dHUwCciDkPCh5dEKW9/NxM/ROYHSNCev4ZVlY8TuSXwEQlVAgEwBGg6eFYmRQbCrO8c3ylpMnjGRyE8NKAq4lCTlBDQpU9cpHUzEeGkZge8Nsu4TDHdXrBfyIYjzI5a0A6sWQihV0H9z4zQElAFAR3LKt8Sg+IBoD6tsAQAAOUZelAVrmBJBAdhyyBI8zr559aApvhHUABJAEDdIIgZDUg0BAcJcOiN/KPvNAMNmYA25ZiN45QNAPHiT+A8wL9AfGUEEHMHIigK5wYIgliv1TEEciYkjxOfGaXPErHm5gZy33A/hn1In1zoelY7JJPefL9lYPqSfu9KAZqoAAGgyFAfaAqHHKckILHSZiPrdV0zGpIE517Znm8iPGq4Uw5J5QBlxiIIMTBnIxrXh6VbWLZGGZKkgEEkxJiQTnyyoBzQBQBQBQBQBQBQBQBQBQBQBQBQC/bF0BVBOTMARzEHXpvbvqBxrOmviIqrtEh90HUq2YIg+f41LIhgW7DPkGUdWBy8YOY8M/GoWWIli5WJmLHtsuSwQNA0iOm8Jy8vOgPWAw5Y7zRCtkBmCRGZJ5Gco1WgGlAFAFAFAFAFAFAFAFAFAFAFAFAFAFAFAfCKAX/AKFuFSCzKs5ZGNIbISYEjn3qzc29SNU0tCTEsXBCA7xEAlSAOp3hnHKsCQW38E7kDczBmTEKfrBunMZ+FAPUEACZga8+tAeqAKAKAKAKAKAKAKAKAKAKAKAXbVsEkNG8IIIicj04jgfKpKcktSGtBys1wIMJaXVSY/eYj0mKkZHEZW6iZNEgV9yQwOpMgEgyZ1EweGfLKsCQrX7pOSAzzYEAdYME+A9RrQFzZr9yOKmD1ORnzmfEmgLVAFAFAFAFAFAFAFAFAFAFAFAFAFAFAFAFAFAFAFAFAFAFAFAFAFAFAFAFAFAFAFAFAFARPh0JkqCecZ+utBYo2Llu0pZiqkyWkgGRqM+XAfnWRitSwUeJLQeUAqOnM+MisTIqYi/GUS0fCDMeJ4DqfThQF7AW4Qc27x8SB9wgeVAWKAKAKAKAKAKAKAKAKAKAKAKAKAKAKAKAKAKAKAKAKAKAKAKAKAKAKAKAKAKAKAKAKAKAobQ2ots7sFngNGggkiSfEHSfnXqVySnTc3kVNi7RW4W3t1bhY5TmV4ROsDL/AM161YVaMqcs9OY0voYAU7saQB6EcqxIzF9ru1H6Puopt3XnvoARC8QWDHdY5CIJiTyn1IvYPAyxDu8lzNN2d23bxdkXbeWe6ynVWGoPqCDxBFeFfEUJUJuEin2o7YYbAgC8xNwiVtoJcjMTwCiQcyRoaxlJIrTmo6nOtp+1/EMT7ixatjgbha4Y55boB6Z1G6r4EXbPghWfaxtD/wDR/lN/3152kh2siFva1tHnY/yj/wB9e9oz1VJHz/4w7RHDDHxtP+F0VkpmamyW17a8cPis4ZvBbi/+4a93j3eH/Z/23WncJjLBsg5e9tsbijq6EBgOo3qyTMkzrGHvq6q6MGRgGVlIIIIkEEZEEca9PSSgF+O2qqSAN9hqJgDoTz8JrV47a+Hwj3ZO8uS+/L16E1KhKppoJcVtq8dCE/dAn1afuFaOp+oK9T/pxUV5v7L6Gwp4GH9zuKcRj7p/9W55Ow+4iof+RxU9aj8LL0sXYYSiv7V6lNsXc/8Ay3f8x/zr1Yqv/nLzZOsNR/wXkj6m1r66Xrnmxb/VNTxx+JjpN/R+qPHgsPLWK9PQu4ftbiF+LduD9oQfVYHyq5T2tWXzJP6e/oV57JpS+VtfX88x7s3tdZuQLn6pv2jK/b4eYFbOhtGlVyeT6+5rq+za1LNZrp7Ghq+a8KAUY3b9tMlBc9Ml9Tr5TU0KE5ZkM8RCORQHa5Qe9aYD9lgT6ECpf2kuDRGsXHihrs/bli9kjje+q3dbyB18pqCdKcPmRPCpGejGNRmYUAUAUAUAUAUAUAUAUAUAUAUBnO0dqXnTuiCNZBaY9R61lEuYXijJY9j9IT1H5HMeU1IbSGmYmxePeID3Y5Tcj00rEnjRpf4L/wDP8CG/PAR4/kK8Lkb8DofsdtkJiT9Eug/iCkn5FflWLNHtiyqRXG33Mj7ZHnaPhYtj+a4fxqvU+Y5yv8/h7jHs77JzdRLuIxAVHVWC2RJhgCJdxAyOm6fGvVT5kkaPNmww/sw2aog2Wc82u3Z/lYAeQFZ7kSVU4oyXbj2Uolp72BLSgLNZYl5UZn3bHvb0cCTPTj44cjF0+Rm/Zd2Gt7QNy7fLe4tELuoYLuRvEFtQoUjTM7wzEZoq4hG+Z1i17ONmKI/Q7Z6tvMftMSazsiSyML7TPZZYt4a5isEptm0C9y1vMysgzYrvElWAkxMEAiK8aFg/4fu0bML2BdpCD3tmeClodR0DMrD99q9QR1faeIKqAuTNlPIDU/cPMVrtrY14TDucfmeS7+fgsyWlDelYz16AOQFfN05Tnd5t+bZt4WSMXtvtVusVsqDH03n5Ll6n0rpMJsp2vVdui+7NrRwcnHell6/wVcRtW77i1cDd5gZBCwYZl0jpW1qbPw8YxtHXqzOhQjKUk28i5svH++SYhgYYcPEdD+dauvQ7KVuHASi4S3WT3XABJMAak1hFNuyCFa7XRnCKCd4wCch+fyq/TwM5atIympQV2j3bxqsxXRuR4+B/s1HOhKCu9CSzWpsexO2iHGHcyrT7ufokCd3wIBjkR1y2mzcU2+yk+729v9Gj2rg0l20F3+/v/s1e27hFlo4wPIkA/Ka3tJXmkznq0nGDaMdiK2aNULcRUiPBbfrI9QxwPbHE2ciwuqOFySfJxn6zUE8HTlpkWIYmcdcxta9pK/Tw7D9xw33gVA8BLg0TrFx4o83fahZGli6fEoPxNFs+pzX19h+7jyYk2n7W7uYs4ZF5Nccv/KoX76ljs7/KXkYvF8kZHaftB2hcP/3BQcrSqg9Y3vnXv7anHgZxqSYtw3tA2jZYMuKuNGq3YuKeh3s/Qio5UYciVNnafZv24XadliVFu/agXEBkd6YdJz3TByOYIjPImlUhuOxmmbCoz0KAKAKAKAKApbVwPvUgZMM1J06g9D+AOcV6nYkpVNyVzA7TQqxVhDDUHUf061ImbuhOM1eJnsZQvQF+HwL37q2rQ3nc5CY01JPAAZmsTKpWhRjvTZ2js1sZcJh1sqZIks31nOp8OA6AVgctiK8q1RzfE5B7ZRG0PGxbP81wfhUFT5jW1/n8Pc7F2btlcJhlOq2bQPkiipkW1oMa9PSHGXxbtu7aIrMfBQSfuoDn/sII/wCWtz9+8+O5b/CKwhoYQ0OjVmZlXagBs3Q2htvPhumaA/NvsTxBXa2GA0uJdRvD3LP96CsVqeH6G2ue+vRT8yPyrl/1PJ2pr/y/+fctYfiZ/a3wRwJz8gT94Faf9PUY1MVeX9sW135L7mzp/Mu85btI99q6has6dfIhxtnDG3YsowhgokciZJ+ZqfEK26uhR2fUVTektG36kHZd/wBY45qD9kx/uNavHr4Yvr+ehniPmRc28e7HAQfMz90fOscFT+Fz629xh86ncJNlpN+2B9YH7PePyBraUvmRJin8L8PU8Y899oyM5H8aiSve5NJXp2NRsq+d+y413rbCOcqYrX0bwrxS4SXrY1+ISlh53/xfodU2xbmy/Qb32SG/Cutpu0kziqsd6DRjsRW0RqTPbV2kLf0SZ0zAH5/KqVfaVKi92zbN3gtgYjEreuorrr5L72FGE2k126qboXeMTm0ZHwqGG1pSlZQ+v8GwqfpqNKO86t9P7bcbc2Q4vFbrFWGnEfl/WpKW2IOVqkbddfz6kVf9M1ow36U1Lo1Z+GbXoR3GkSNDW5i01dHNtOLs9UUcRWZ4VbOz3vFggHdXeO8YyBAy9RVGe1MOrpO9uS/PobWnsXGSs3Hdvpd2+mdvGwrxVplyYR/fMV5TxVKur03c9r4GvhXarG3J6p+K/wBizE0ZhE3XsCdhtK4B8Jwz73lctQfmfU1UxGiM0foWqpkFAFAFAFAFAFAZLtRaBdpAOhzH7IGXLSs4mxwWhgNp2gJiftN+des3VNFz2aJ/9QHS3cb/AEr/ALqxehX2oksPl/kvRnYKxOcOLe2uxONtEavYVfS5c/7qhqK7RVrr4kaHb2OuYZAbCsSMt1CwmIEd38eVbTci9SnCTcvnsQnttiUui1IaQTLBTEfX3YgdZ5VH2MTx4nEKmpKUXd2zXPuaEXantviL2EvqWCAzaYKoAO9CmCZMbrVhVpxhBsweJxX7qNGbjZq+S4Z5Z3toPfYGf/k8Ry/ST/0bVVoaG3hodOrIzM/7Qcb7nZuMuAwRYuAH9p1KL82FAcF9i9je2xhyPoLeby9y6fe4rFHiP0Ltcd9eqt8iv51zP6nh8FOX/kvO3sWsPqzP7VWUJGoz+UH5E1zmyMT+3xUZPR5Pufs7M2dN2aZi+zewji8ZukfqkIe4eEA5J4sRHhJ4V3FCnvz6I220cWqGGsvmlkvu/D1NT7Tthuy+/tqWA/xABJECN+OIgAHlAPOJ8VTcrSXA1excZCnJ0pu19H9jDdlxNxzwCR6kfka0mPfwRXU3WI+ZeP2GG3V/VTzJPod3/bVqjDcw8Oufm/YxwbvNlvsT2be5bu4ndPdBW0PrnRyPASBzJPKr+Hpuzl5FHaeOjCtGmno7y6cvd+BlMf8AG3jVRG6/sRsOx+F372GXluMf4F3vvUDzqrhI7+K8W/zxsajH1NzCy62Xn/FzrBE5GujOUMBjkgMvFd5fNZH4VtYO8UzUzW7Joy3a/wCKuYxXzn03Z/yFv2f9mWvl8QRCorLaJy3rhyJ6qBIPVuhqTDU2/ifga/a2NVOSpx1um+7l46+RmdsKRdcEQQSCDqCMiD1qo1aT7zc05KVJNaNHyz8C+E+uddlgk1h4J8kfM9oyUsXVa/yfqfLmG7m+dJgeWp/D1rVbZxUlajF5cfY6H9M4GMm8RNXayj05v7LxL/Zyz/jPwCBftMD/ALfmK1NNfBJnQ4iS7aMe9iXG2wwYHj/c1HRqOnJTjwLGLoxrUnTlo1+eRkMRXVvM+eLI6h/w74Kb2MvR8KWrYP7xZiP5F9ap4h5pGaO4VWMgoAoAoAoAoAoDLdqf8T+Bfves4mwwXE5/tXjWTN5SGXsstzjbjcrDD1uW/wAqwZT2vL+jFdfs/c6vWJz5yT22ELiMG5+rcn+B7Z/3VFN2kitX1X5yJu1OMdL67jEA2yY4H9agmNNDE9a2hR3Iyi7/AJkyhhLpa0Cxky+fg7AfIUNTjIqNRpGc7YsBYA5uoHzP4VBiX/TGy03ib8k/sjoXsLtgbPcjVsRcJ8ktr9wFVYaHVQ0Oi1kZnPPbtjQmy2Tjeu2kH8Le9P8A068eh4zn/wDw/wCF3to3bnC3h2Hm7oB8lavIhHctsrkh6keqk/7RWi/UcN7Cb3KSf0a+5Yw7+ISXq4KBtIC7shimw+NuYU/4V4G7b6MIDL4QD4bq86+gbExbrUd2Wq1/Oq+tzzH0ozoKqvmj8L7uD+xvGaATyreGlOP7PQl791o3rt1tBAhSRkB13h5Vye0au/Vty/PSx18YRhGMY6JL0z+ppNg7Is4hgt5d8KgYLMLIYhpjM5kZTFb/AA1OE6NO6/tj6GqxWJrUF/Tla7l68zd27YUBVAAAAAAgADQADQVdNK3fNnI/aXhrP6Ytu0m7cYA3SDkS86LwYAbxPGeeda7GSjB3Sz1On2TKs8O3KXw3slx8+WenfoaX2fYWbly59VQg/iMn0Cj1qtsmn80/D7v7FXbNTKNNd/2X3NzW6NEYTaY79z9+5/qNbOj8iNVW+diHYKW8VtD3WIUOm4SoBK94bpG9BzEb3IVz6SqVmpLQ7zEzqUMHGpSla9r9zT05HVrVpVUKoCqogACAAOAA0FXTmW23dnL/AGs7NtW3S8uVy7IdRoQo/wATodBHHyM0cVGK+Lizo9iV6soyptXis+6/D7/7MgB3R4D7q66nHdilySOGqT35uXNt+Y6Oyrl+1Yt2ELtuqTGilu8S7aLmTrXL7QhKpXdlxZ3GycTRw2Fi6jtlpxfh+I3mF7HLbwJw6kG6ZcvoDcIiP3YAXwAOtZKilT3DXS2jKWK7drLS3Tl9+84/tS01pnW4pVkneU6iM/7PGtfCnLeUHrodXPEU3R7WLvG179xi8RXVs+ex6nePYLgdzZrXON69cbyTdtAeqN61Qru8yRHSKhPQoAoCpjtp2bMe9uJb3pjeYAmImAddR6145JasjnVhT+dpd7sK7/bPBLren91Hb5hYrDtYcyCWPw8f714Z+guv+0bCLot5v3VUf6mFedtEie06C0bfh72Kb+1CxwsXvPcH3MadquR5/wAnS5P6e5XHaVMbvsiMm4EBDEGZLnhU1KW8bnZWIjW3nFaGa2rxqRnSUiPsr2nt4C873Ed99N0bm7Iggmd4jpUM5bpq9uVlTjTvxv8AY11r2s4M62sQvits/dcNYdojn1iYMxntQ7TYfHHDGwWPuxeDhlKxv+6jXI/C2lYTknoR1ZxnaxDsfadvEpbS7c3L1tBbXeiHUMrAyfpwsRPXOrtCspLdbzKtRygm0rr+LDg2BaSCcl3iSctWLeWtWdDT4iTqTvxZz/tRtQXnCoZRJz5k8R04DzrX16qm7LRG02dhHRi5S1f0RoPZh29TZ+/ZvhjYuNvhlElHgKSV4qQo0zBGhnLCMrG1hKx1ZfaNswrvfploCJg7wb7BG9PSKzuiS6OK+1ftqu0b6CzvDD2A25vAguzRLleAgAAHP4tJgYtnjZsf+HTBwmMvfWe1bH8Cs5/6g9KyR6jqu2B+rnky/M7v41qduq+AqeH/ALImo/OhDer51DU20CmhVb1q6RJtMSOcMpRh6GY5gVvNlYz9tWUno8n7+BnVpupTcVx/2aPG7btLaLKysSMlnMk8CNQOddrUxtGFLtVJNcLPXp+acTUU8NUnPctYwCpAAHD+58a5CUnOTk9WdTFWVht2VxyWbxNxt1SpAPAEsCQeQymepre7Nx0Ix7Oo7W0Zrdo4ec4pwV8zW39uYdBJvIeisGPkFk1tp4mjBXlJeZqIYatN2jF+RzLaxF3F3sRn3yN0H6KhFX1O7860GLxSrTe7odThKcqVCNOXC/1bf8G+7DYfdwob67s3odz7lrcbOhu4ddbv88LHP7TnvYl9LL88TQVeNeYHFPJLfWJb7Rn8a2tNWijU1HeTfUUdmcEbe07bmNwh4PIlCAp655c61VXCSp13UXyv6HSQ2nTrYCNCWU42XelxX3Oq0KJyz2roWvIvEiB+7z9S1QSoSrVoQXj3G7wOKhhcHVqSfd1dsl+cDJ3q6k4xG39kTtv4oE5RZgf5gmPCB5CtFiKEqdecuErNfc3qxMK2FpQ/uhdPuveP5zudIqIiOJe17GF8QwOiKEX7Wc85M+QqGleWLiuX+zeQhGnsuc+Mve1vU5Zia3bOeifp32c4P3WzMGkQfco5HW4PeGessa1s3eTZKjR1gAoCHG4pbVtrjmFQEny4Dr0rxtJXZjKSinJ6I45tnaL4i6119ToOCqNFHh8ySeNa2c3OV2criq8q03J+HRCp69RUiV7lZomRXesyWI47J7QS21xXbd94F3SdJXeyJ4fFVihJJ5nQbDxFOnOUJu17W+pd2rVlncUjH7SYF/D8f/FVqz4HNfqKtCVSFNPOKd+l7W9CmahNDEjahKiJq8M0Ruco4cuHpXt3axklxIHr1GaIHrIzRC1ZGRC1emSO9ewXF2lwRtTF25du3YP0gN1O6egQZVIlkT9lJU1UtkzW43tLYu3P0a2xZyZkDu9zvHvcdNRlWo287YCfW3qizTwtSKVSSsiC9XzqGpegUb1XqZZiUb1W4E8Sq1TolRE1ZozRE1ZoyRC5jM1mZmp7HdoSq3LF3M2kDpzIkKV8mZYP7XSuyhTUIqC4JLyOaxuGe8qkf7nn3/noZztHtjE4i6LfvXUOwULbYqBvGOGZ1mTUqjnYtxoUcPQlUaTaTeeefD6j3EDlWzRxAtxNSI8IBtO8ghLtxRyDGPITArF0ab1RLGrNaMUY++ztvOzO2ksSTA4SeGZy61LCEY5RVjGUnLVi+9UiPCHDY+5YcXLTlHGhX7iDkR0OWVJ04zVpK5lGTi7o0Fv2rYtBDW7LnnDqfMBoPlFVJbPhwbLEcVLijC9odsXMVda7d3ZM5KIUTnkCSePEmvIYanSbcVm+JZliatSEYSfwrRfcz2KUnIanIeJrxtLNhH6Fwe1XwhVB3ragKU5AADucjlpp99fPNnbVqx/6j3ovzXd7eh0LwEKsPhyl+am2wuIW4iuhlWEg/wB8a6yMlJKS0ZpZRcW4vVFDbO2lsCI33+qDAH7x4fM1UxePpYaylnJ6JevRfiJ8NhZ13lkuZhO0PaS9fHumCKmTEKDJjQEkwRMnTVRVKGNnXi7qyKe3qMMNThTi23LN9y936GauVIjkJlV6kRFEr3KzRMiu9ZksSvcr0lRAXIEAkDkCY9KzTZbp4itBbsZtLkm0RViEeDQliRtQlRG1DNELUM0QvXqMkQPWRmiF6yMiFq9MkdR7FYM+6wmZEJcuGMjDFzE8jvgHmCRU8dEdBh7LCqL429b/AGNL2VszjHb6ltvVmUD5A1zv6nqWw0Yc5eifuibFy/pxj19P9mqvVwUNSvAo3qvUyzEo3qtwJ4lVqnRKiJqzRmiJqzRkiMJJC/WIHqQPxq1hY71aC6r1MaztTk+hJsvCs2KuXB8NtTvH/wDod1R5nP8AhrsHqa7ETShCL1b9E/cn2Zhd/ElzpbBP8TSo+W8fIVNSV5XNdtnEbmHVJayf0X82G+Iq6jlRZiKkR4K7zjmPWs0CjfrJHpTvVkj0oX+J4c687SClutq/K+Zmqc3HeSdudsvMV4ipWYLUpXarTLkDxsy1v4nDr9a/ZHrcUVrcfPcwtWXKEv8A1ZZp5yR2ja/xGvmOD+RHX4fQpYfHYxV3bIPuxMeZJPHnNdThJ11RSgss/VlLF08O6zc3nl6IcbXub3e4t3vXP+nlXMOvKvialSXFvyWS+hngY7sEjKYn428QP5QfxrfYRf00cl+pJuWNs+EUvv8Acq3Kuo5iZVepERRHeyuy7XFFy6SinNVHxEczPwj5+FV62K3Mo6m8wuzbx3quXT39i5e7O4cZbh8d95++KovGVr6/RexceEopWUfUQbV7OEAtaJb9ltf4Tx8D61coY6+VTzKlTDJfIZZ62aIEfbFhnYIilmbIBRJNYykoq7JoJt2RobHYm8RNx0t9AC584gehNUKm0YR+VX+hbWHa1ZBjOx1xRKXFc8iCh8syPWKQx8Zaq31DjYzF+0VYqwIYGCDqKvppq6PUV2r0zR5t2WdgiKWZjAVQSSegFG0ldmSHq9gsYRJFpOjuZ/kVh86qy2hRi7ZvuX+jPQS7Y7P4jD53bfd+up3l8yNPMCrFHE06vyvwCkmJLpgE1YJDvfZvszeK2imSWbCpJ/8AUYWwu6vnnvaSB1ie9jdSxNOnSjDV5eBb7I2SLmIJBBlFIORBG+SCDoc65H9UTvKnHpJ+dvYmxM1Ldtpb89B3erjoamMBfiWjrwAGpPIVtMHQqV5qnTV2/wAu+hPvKKuxVjGbnH7sH5sM/QV2OH2DRgv6jcn5L3+pnGbYnvY11Os/vAfhFTVNjYdr4brxv63LEb8ybCbRW4Y+FuXPwPGtLi8BUw+bzjz9+RKupO1VEZo9YJJu2xMTcQSc4lxwq5g3avB9SLFO1GT6HSsBse1attbAkPO+TqxIiSR05aV1bZydStOct5vMzVnAra3wpLS7GTrA7o06CfOrtFfCa/HYiVard8Fb88SE2S5gZRmTy/Mn++us2ztqGzqasrzei+76evm15hMI68uSBsCg+jvHm2Z/IeUVwFfa+MxbvVqO3JZLyX3udJh8JRpfLHx4lXE2wRBAI5QKxpOzutTYxSasxBtTBAAsuUajhHMcorr9ibZrRqxoVpb0ZZJvVPhnxT0zNRtPZlN0nVpKzWbto1x8SngcEH7zfCNBzP5D++uw27taVJ/t6Ls/7ny6Lrxb4LTpX2Ns2NVdvVV1wXPqxkRw4VyCR1qEe2diq4LIN19YGQboRz61v9mbZq4aShUd4ddV1Xt5Go2jseniIudNWn9H0fuYq7XZyaeaOUhlqS9nHAxuFJ09/Z+bqK1W1IuWDrJa7kvRlql8yO5f8ju33yG4nF2EfZGrfd1riNm7Krziu0W6uuvl7/U6B4+nSj8ObNhgcGlq2ttB3VECdeZJ6kyfOuupwUIqMdEaSpOVSTlLVmP7R4Y22gjI/CeBHLxGnlNcdjcDLDYiUv7ZO6fV6r26eJu9nVVKO7xRjsWIc9RPpkfw9avYOV4W5HPfqjDuNaFbhJW8V/D+hUuVfRyEy52awAvYlFYSqy7DmF4eBYqPAmlSW7FstbLoKrXV9Fn7fU3WPuBcyY/vQDiela5U5VJbsFd9DqJtJXYgxeOA+i58Av4sDV2OwsXNXsl3v2uU5V4cymuMRzAOfI5Hy5+VV6+AxGG/6sbLnqvNEbknoZbtZggrC6NHyb94Zz5gH061cwVW63HwKlWPE2/ZnYK4OwGuQL1wAuTqJzFseHEDU+VVq851p7sFfkkbWlSVKGevE+4zHgfRc+AA/wBRBqWOw8XNXsl3v2uRSrw5lEY1GMAweRyPlwPlUFfZ+IwyvUjlz1X008SJyT0Mz22wIKC8BmpCt1U6ehy/iqbBVM9w8i87GKatiSo6X7M9kJbw7Yt437pKoTwRTBjqzA6ahRWvxbnUmqUFfoieCSjvMe4zHAfRY+g+8zXsdhYuavku9+yZBKvAXHG237pynKHAznhxB8KjrbMxOGW9OOXNZ/yvEick9DnvaDswLeMw62x+qxF62gH1WZ1BXwIMjwPKr2DruqrS1RZoz3smfp4VfLAl2mv605aov3vXHfqVPtYP/tf0f8lvD6C29XKQ1NhAoNEsx0UR5nM/cvrXc/pmguznV4t28s/rf6HlWSTz0QpxwJ6dILNHMgfD5z5V2MKF/mNZV2zu5Uo36v2M9jecnxIBHqulS/tYNZNmFPbteL+KMX5r7sUXLueRgjMQfmDVPEYdxW7NXT+p0WBx9HFxtHJrVPX86+hpcFiPeW1biRn4gwfmK4nEUexqyhyf04fQvxPbORmNRmPEZisIS3Wpcs/I9lHfi488vM6+jSARoRPrXZHEmWxNsp3DqojxAy3h0P8ASr9KSksjWVYOMnc8YD4X572f2Vj5RXzj9VKf76W9paNu63vc3WzrdirdSnisdbGRuJ9ofOtZh9n4ucd6FKbXNRb+xsliKUXaUkvFFR7gYSpBHMGR6iplCUHuyVmuDyZfpyUldC7HqSjAakEDxOUnpV3Dz7OpGfJp+TuSVIb9OUeaa8yJVCgBQSBll066TWwo4HF4yTqqN953u8ln36+BWqY3C4RKnKVrZWWfp9yvcxKgwZXx09RlUtbZGMorelC66Z+mZlQ2rhKr3Yzz65euQNVBG0RgNv292/cA0mftAN95rvdlVHUwdNvk15NpfQ4raVNQxc0ud/NJv6lz2cYE3tqYVQJCObrdBbUtP2t0eYqau7QZXifpatcSBQEd+wrqVdQyngRIryUVJWauj1ScXdGe2r2NsOje7UpcglTvORPUEnI6f+Kq/saKu4Kz8fTQ9xlWriqPZVJXWqyWT531OZYm0VZlYFWUkEHUEcKq2admcZVi4ycZaoedg2AvXSeFonyDKTWFZNpJczabDtvT7l9xzjjJJYhY+IkjKcwik5cpPhzEdDg8NDDwsteLLlScqssvBGIx2Km9A3Sm8y6BpAnMsZJ0nWp4VW6u7wNvLZ1KGznXd9/J92aVrfmYt2sxTOCBynMciB9E/wB+E6r05y7O10/J+BWnsqtDD9vJru4q/wCaDbYONXErbF0/Besbx5j3iw3gRIPnXK4zC/tcRan8rTt5aeHsU4Q/qRv+WNttByxLMd3KSTHdB0UTlvHif6VusFho4eH/AHPV/Y8rVHVll4IxG08VN4Bd0pvbugaRpJYyeutWVVfaqK0NtDZ1JbPlXlfes+lrO1re4s2qSgkCByn0IHCp/wBxBy3LXT8mVf8Aiqyw/btpWztxt+cPvkfW2l7/AAd5WMsgUzzG8CpPWVg+HWuaxmEjhsVF0/llp05opbrTTMfcMCakJTtWz8L7vD2UY7nu7SAkx3RAyzy3maST49K2WFw8aKb/ALnq/sRVJOb3VpokZfbGL/XQhUrvKugaZ3ZljJ4njU/avtElpkbqhs2l+xnWqJ76UnxVrXtl168xdtYFRIAAPDmD0/GrH7mKnupFSOyarw7rtpWV7cbd/PoWezF5sXfwtrda41nE2bsgTFu2WJZzw3SAsn6y6mtLXwcaOJ36atGSeXJ/n3K1GDUrneazLYu2vZyDj6Mg+B4+R+RNaTbuCliKG9BXlHhzT1Xo/Amoz3ZZiS9Xz6GptYFBdX/ZYROm8yqAT0GvnPCvpf6ZilglLq/U0+1qr3uzXHNiDtJfAtlAGgkEkxJ6kctPyAre1KqcbIm2Xs6pGtCtNK3LisshDs+wWsswPdDHMc4GQ+8+I55ewrOFO0dfQt18FDFY+Up/Kkl3u32MxjrxVsjxJHiM/Q5/2as3lOlafH8uayo6eHxe9hnlFrjfvV+XA22x0iwn7Q3vtHeHyNfPsdPfxE31t5ZfY7KEt5by4lgoTkoknIDmTkB61BGDm1FccjOU1CLk9FmdespuqByAHoK7I4k+X7CuIZQw6/hyNeptaHjSeTMbtiyoci1IUyCpYlTunNmnOASQBMGfAiVYSlWnGtVipSj8t+H5w5cNSnUq7l4QyXExe0safe+7ziSJkDMDgsaSOJNXo1v6m4WP+NawbxTl4W4XtqKLu0nsuGU688g3Q8COoqLGYPDY6Lp1NVo+K7n6rQ8ofusIo1kmovyft0ZrtlXVxCi4J3N3eYcdY3MuO8CPI9K5HZ2ym8VKFZZU9er4eDWflzN3j9o7mGi6Tznp05+PArdo8SbUDdBgAkfRiSN1QIGUamdeGlddOq4WyNTs7ZqxcZtys1p3830Eu113RvLAE5Rx/DppwqaVfdqKKR5hdm9thZVpStZNrw5/nmUNl7XCko8wASsAkggSVAGcRmOUGtJtjZW/NVKCzbtJaK/Pp197my2PtPs4OnXeSV09fDr0/wBGexNxsRebcUu7nJEBduQAVZJMAVucNh1haEabei16vN/U1dfEfuK0qttXp00X0OzeyjsU2CR7+IEYi8AAuR93b13SR9JjBPDuqOBmnXqqbstDKKsdAqAyCgCgCgE22OzOHxLb9xSHiN5DBIGk8D4xUcqUZZsrV8JRrO81n4r0F6dkrOHDXLbXJiDvMCN3eVjI3f2aQoQ3k+TRHTwdKgpOmtVbViba2SsxE5sOoO8eGpld3STlWwqRbzLmyq0KdSzWb0sr+hkcRYVUS+plpZoI7oIJEMDn4+NQJ2zR0+6q14T0v6Zp/cX7e3XBZnht0Hcjd3SVmO98WsSPCpKc5Q+JIq1qdOuuzqzslnZNK/XPVfTxLXsp2Yt44ouCRbtowgwN4O7LPP4K8xVOMpQcuDOc3U02bfauQdiJgnyO6uYHGRAyz5ampKkWzPZlaFOp8Szellf+THYjDLuC8DLbxMEZDdMQwInMCYPAjxqBO2aOq3VWvTlpl9mUttFbih3fdYqGKRuxImZb4vLSpKc5Q+JIr1qdOv8A0ak7Lkmle3HPVdF48Ch2I7P3cc161aZU/VjeZ5gfrVIEDid1h61jjae+odG/uczub2n5kdAwHskw9pC964991BO6AEtyBI7ubHP9rPlwqrGmk8zNUkhhtTR21AY8eaJBE68RzzMa1sJxbPNnVo0qvxJu+lszG4jDoyG6Cd4NppG7EbwOs9coiq+maOst2t6clk7eJS2u4uKGuPusVB3d3dGfGTIM6xwnzrOnKUfiiivWhSqPsas7R4Zpb1uvG3JePAtexRW/5g5E7osXJ5Z3LUfMN86kxD+BXOeikpO2h3GqZmFAUruyrTfRj91mUegMVQrbLwlaW9Omr+XpYljWnHRiPa2ASyTuiFbdZpLGY7jGScgF3a2WBoU6FPs6astbf7KOMlKU1JmO21d3LqlxvpJERLE5qDlkYbPTOKkmknZG/wAFOrPDb9Rpe38ii4p95eMAhV7yOSN6TlkNR3WEmQJ0M1jxNhU+OKjFZ+V+hk9sH3lxdxM8wFHEnIAR1IHnVynScfiby1NBjsVTq7sIw3XG6adtcssu47bg+wqLatp71wVRFOSnNVAMZDlXOVdl0qk3O7V3fhx8C3S2pVhFRsnbv9xrsnszZsMH7zuNC8ZeAAjzMmpsPgaVF7yzfN/liHEY+tXW7LJckO6uFM8XWhSRwBNAYTaWQbMgZLOnwqpAJ4fG3j8jcm2lkRbOjSnV/q26XMViMLulbzd5N5juzJYZqe9wzn+lQqTT3jp5UYVqXYRVo3Xdk727ri3tRZYgvkFIlc8yOeWQ8JqWjOMXnq8itjqdWvR+FpRjm+bt6ffoPvZjdJw14kExetxy0Rt0H94z/FUjilJyWrtc5mu3aK4K5Ptiwt28qG5m28JnkN4gKcge7pw+VVpNvU6rBxpUKadJK+WfPq+Ysu94MrBmWyBG7EmSR3tJ55ZmDrpRSe9e5JOhCFNU0rx4ru9V049dBR2SuH/muGNvKbq+hBDacN0tViakqbUjQ4mdGdbeoqy5Wtnxy4H6IVANABNUTA9UAUAUAUAUAUB5dAQQcwRBHQ0BiO0GCe2SNQdDzyicuMagZ5CBwNyLVSNuJXo1HhK2/a6MTtHCqllgveuFt7eUSQYEQdQQRxisZ0WtFc3OF2jSrObrPdvpfgrcPXvFm0rdzEXAEUs7ZdzOSeQ58enhVylS7JuTlka7F4+OJowhufGn9uHfk8+R1vsD2YGBw240G7cO9cjMDKAg5hRl1JY8a11apvyutOBhTi4rModoMC1s5ZqdDzyIH8UEg8TAImIqaDVSNuJDTm8LVVRK6MRj8Ii2rgyZ2IJIBJGuWkiJGsa+idFpZZm7wu06VapJ1nurRJ8v93FW0veX2UAFnMDuySSRpA1M8BVqlSdOTlfKxrsVtCGIoRpOPxJ6+3HP80Orezrst+g2Dv8A+NeIZ+O6AO6kjWJJJ5sao16inLLRaEdOLis9TWVAZmO7QYBrZlR3TkDw4wp6iSBzB1nS3Tkpx3XqVk5YeqqsVdGGxuEtqlzehneOGYjeygiQO9yE50nRaStmbjC7Vp1azlW+FWSSeff+ewnxwuXvdqAWeAMpYkxEQNW6DUj0s0qLhLfvlYpYnaEK1DsN27TyfRPJ87tanUvZx2U/QrLNcH669BYa7qrO6k6T3iSRxPGAapYiqpy+HRENOLis9TYVASBQBQFbH4QXV3TkdQdYPhxHSsoycXdGM4KaszBbY2K9tt42yYmGEkDKJ5fag+OVXISpzz4lftMRTh2afw3vbuz7/sZe/gr1y6zIjlmyhROp/Z3svEVnGlTinvsu1tq1ajg6cd1xv1ve3RcjVdiewBtXFxGJA31Mpb1hvrvGUichnBz10ir4iLj2dPQrKM5zdSo7tnRKpkwUAUAUBh9u4c2yyR3SOcSBIBk9IBnikaGauRe9DIrUtyjiE6i+G/55GJ2jhmt2W3jmG3ghiAusHiAxBmCNTxqKUHHU6bD4pYh1JUtFkuuWvmIdtn3lxltg96JUA6nICBqeAHGBVyjSauprTiajH4ulOMJ0ZO8laSV8+V1z4d3gdY7O9lTh9npbI/W965cA53IlQfrKFUA/sdaqOsu0b4FKdJyhbijNdo1ZwRHeMDend9J0zzjUGeQJmnTlO1izszGUcNGams+7Xp+ZCLad3dce7yld1xGTQNT9YyMjrmeZryOHbnZ6c/zUuy2lTjh41IyvNWyzz5p8uafuPfZX2WY3zjbqwq73up+kzSCw/ZClhPEseVMS4wiqcX3+xre1lXqSqyVr/n5zOs1SMwoAoAoAoAoAoAoDxdtKwKsAwOoIkehonYNXFGI7K4ZzJQ+Tv+dTLEVFxIXQpvgXNnbHs2P8K2qk5E6sRyLGTHnWE6kp/M7kkYRjoi9WBkeblsMCGAIOoIkHxBoBRiey+GcyUPk7j5Tl5VMsRUXEhdCm+BZ2dsWxYM2raqdN7MtHLeaTHSawnUnP5mZxhGOiGFYGYUB8ZQRBEg6g0AqxHZvDPrb+yzqPRSBUsa9RaMidGm+BY2fsexZM2raqdN7Vo5bxkx51jOpKfzO5nGEY6IvVgZBQBQBQBQBQBQBQBQBQBQBQFfG4JLq7rieRGRHgayjJxd0YyipKzOWdqsKtq8LYkrMZk5ZgZBYA9Kv0qrlG7RSnSUZWTNp2V7L4e0q3gpa4RILwd0nLugACepk9aq1cROeT0LVOjGOZp6gJShj9j2b2bpmeIJU+ca+dZwqSh8rMJ04z1RQw/Y/CKZNvfPJySPNdD5g1I8RUatcxVCC4D1RAgZAVASn2gCgCgCgP/9k="/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AutoShape 4" descr="data:image/jpeg;base64,/9j/4AAQSkZJRgABAQAAAQABAAD/2wCEAAkGBxQTEhUUExQWFRUVGBcYGBgVGBgYGhwaFxgYGB4YGBgYHiggHBslGxcaITEhJSkrLi4uFx81ODMsNygtLisBCgoKDg0OGxAQGy8kICQsLDAsLCwsLCwyLC4sLCwsLCwsLCwsLC0sLywsLCwsLCwsNCwsLCwsLDQsLCwsLSwsLP/AABEIAKQBMwMBEQACEQEDEQH/xAAcAAACAwEBAQEAAAAAAAAAAAAABQMEBgcCAQj/xABJEAACAQIDBQUEBggEBQIHAAABAhEAAwQhMQUSQVFhBiJxgZEHEzKhQlKSscHRFCNicoKi4fAzk7LCCBWz0vFDwxckJTRTY3P/xAAbAQEAAgMBAQAAAAAAAAAAAAAAAwQCBQYBB//EADkRAAIBAgMFBgUDBAEFAQAAAAABAgMRBCExBRJBUWETcYGRsdEiMqHB8AYU4SNCUvEVM2JyssKS/9oADAMBAAIRAxEAPwDuNAFAFAFAFAFAFAFALHcsN4kgHMAEiAdJjUxzoCJMb7s94kqcoJkzGUEnico6jTOgC3tN98bwXdJAgAyJMDOc8zyFAOKAo7SukFVBIBkkjI5RlPDXxyrOnFN5kVWTisiC3h0OqqTzIBPqakaRHFssMSkFQSJA3RJ1yBHLOJ4QSeFQtE6ZKyNxcz0Cx5SCa8Mj1YuyDvRIME6DxoD2l1ToQfAg0B7oAoAoAoCK5dgwBJ1jkOZPAfPXlQEf6UQQGESYkGRnlnIB18aAs0AUAUAUAUAUAUAUAUAUAUAUAUAUAUAUAUAUAUAUAUBWF1m+GAOBIJnqACIH317Y8uRoC8lxoSu7qBHE851z0EdZ8PSqYUlVBMcBELPCTEazuzygRQFfEJJXoZ/lYfjQFMO0hoEBlIBmSAQdfozGkGgNRZuBlDDRgCPAiaATYkb7tvyd1shJy5ERoYMz1qxCK3blSpJ77RZsDdGZMDiToPH8TXjMol63UTJkfMRcAieJieEnSaxMygcMq6DnmczmZOZz1NAQX0B1APiJoCK3iGQ90/wk909I4eI+elAPrVzeUMOIB9RNAe6AX4nEEuVBgLExqSQDE8BBGmfpnJGF1dkM6jTsiSwhDTmQwAMmYiSDnnBkj061jJWJIu5BtBCRAMZjPjAM5ekedYmRHsy9+tK70jdkgtOciNTOk/KeFAN6AKAKAKAKAKAKAKAKAKAKAKAKAKAKAKAKAKAKAKAp2jud1sgMgToQNM+B6Hyr25jYsOBXhkLbPwxxBIb96ZPqTPgRQEN2gKl2gHWyLu9aE/R7vpkPlHnNAe8Tggx3gd1vCQfEf1rKM3EwnTUiG5gWKsC05HJRE5aEknL0r1zbPFTSLNi4GzH9R0I4HpXjPUR4+8oVh8R3TKjWI48h1NYmZCywACZI48+tAUry730jHTKfPX0igKd3Dj9r7b/ic/OgHOycaXlWzIgg6SOscR+IoBjQFDaGHiXUw2Q0lZJABYa5TwIyFZxk1kRzgnmfQWVfiJkqJIGUmMgB1jOeFeSPYkeJMDMzHIfgOPhWJmLBe76EhlAYHeMZAZ6AznppxzoDSg0AUAUAUAUAUAUAUAUAUAUAUAUAUAUAUAUAUB8JoCIYu2dHUwCciDkPCh5dEKW9/NxM/ROYHSNCev4ZVlY8TuSXwEQlVAgEwBGg6eFYmRQbCrO8c3ylpMnjGRyE8NKAq4lCTlBDQpU9cpHUzEeGkZge8Nsu4TDHdXrBfyIYjzI5a0A6sWQihV0H9z4zQElAFAR3LKt8Sg+IBoD6tsAQAAOUZelAVrmBJBAdhyyBI8zr559aApvhHUABJAEDdIIgZDUg0BAcJcOiN/KPvNAMNmYA25ZiN45QNAPHiT+A8wL9AfGUEEHMHIigK5wYIgliv1TEEciYkjxOfGaXPErHm5gZy33A/hn1In1zoelY7JJPefL9lYPqSfu9KAZqoAAGgyFAfaAqHHKckILHSZiPrdV0zGpIE517Znm8iPGq4Uw5J5QBlxiIIMTBnIxrXh6VbWLZGGZKkgEEkxJiQTnyyoBzQBQBQBQBQBQBQBQBQBQBQBQBQC/bF0BVBOTMARzEHXpvbvqBxrOmviIqrtEh90HUq2YIg+f41LIhgW7DPkGUdWBy8YOY8M/GoWWIli5WJmLHtsuSwQNA0iOm8Jy8vOgPWAw5Y7zRCtkBmCRGZJ5Gco1WgGlAFAFAFAFAFAFAFAFAFAFAFAFAFAFAFAfCKAX/AKFuFSCzKs5ZGNIbISYEjn3qzc29SNU0tCTEsXBCA7xEAlSAOp3hnHKsCQW38E7kDczBmTEKfrBunMZ+FAPUEACZga8+tAeqAKAKAKAKAKAKAKAKAKAKAKAXbVsEkNG8IIIicj04jgfKpKcktSGtBys1wIMJaXVSY/eYj0mKkZHEZW6iZNEgV9yQwOpMgEgyZ1EweGfLKsCQrX7pOSAzzYEAdYME+A9RrQFzZr9yOKmD1ORnzmfEmgLVAFAFAFAFAFAFAFAFAFAFAFAFAFAFAFAFAFAFAFAFAFAFAFAFAFAFAFAFAFAFAFAFAFARPh0JkqCecZ+utBYo2Llu0pZiqkyWkgGRqM+XAfnWRitSwUeJLQeUAqOnM+MisTIqYi/GUS0fCDMeJ4DqfThQF7AW4Qc27x8SB9wgeVAWKAKAKAKAKAKAKAKAKAKAKAKAKAKAKAKAKAKAKAKAKAKAKAKAKAKAKAKAKAKAKAKAKAKAobQ2ots7sFngNGggkiSfEHSfnXqVySnTc3kVNi7RW4W3t1bhY5TmV4ROsDL/AM161YVaMqcs9OY0voYAU7saQB6EcqxIzF9ru1H6Puopt3XnvoARC8QWDHdY5CIJiTyn1IvYPAyxDu8lzNN2d23bxdkXbeWe6ynVWGoPqCDxBFeFfEUJUJuEin2o7YYbAgC8xNwiVtoJcjMTwCiQcyRoaxlJIrTmo6nOtp+1/EMT7ixatjgbha4Y55boB6Z1G6r4EXbPghWfaxtD/wDR/lN/3152kh2siFva1tHnY/yj/wB9e9oz1VJHz/4w7RHDDHxtP+F0VkpmamyW17a8cPis4ZvBbi/+4a93j3eH/Z/23WncJjLBsg5e9tsbijq6EBgOo3qyTMkzrGHvq6q6MGRgGVlIIIIkEEZEEca9PSSgF+O2qqSAN9hqJgDoTz8JrV47a+Hwj3ZO8uS+/L16E1KhKppoJcVtq8dCE/dAn1afuFaOp+oK9T/pxUV5v7L6Gwp4GH9zuKcRj7p/9W55Ow+4iof+RxU9aj8LL0sXYYSiv7V6lNsXc/8Ay3f8x/zr1Yqv/nLzZOsNR/wXkj6m1r66Xrnmxb/VNTxx+JjpN/R+qPHgsPLWK9PQu4ftbiF+LduD9oQfVYHyq5T2tWXzJP6e/oV57JpS+VtfX88x7s3tdZuQLn6pv2jK/b4eYFbOhtGlVyeT6+5rq+za1LNZrp7Ghq+a8KAUY3b9tMlBc9Ml9Tr5TU0KE5ZkM8RCORQHa5Qe9aYD9lgT6ECpf2kuDRGsXHihrs/bli9kjje+q3dbyB18pqCdKcPmRPCpGejGNRmYUAUAUAUAUAUAUAUAUAUAUAUBnO0dqXnTuiCNZBaY9R61lEuYXijJY9j9IT1H5HMeU1IbSGmYmxePeID3Y5Tcj00rEnjRpf4L/wDP8CG/PAR4/kK8Lkb8DofsdtkJiT9Eug/iCkn5FflWLNHtiyqRXG33Mj7ZHnaPhYtj+a4fxqvU+Y5yv8/h7jHs77JzdRLuIxAVHVWC2RJhgCJdxAyOm6fGvVT5kkaPNmww/sw2aog2Wc82u3Z/lYAeQFZ7kSVU4oyXbj2Uolp72BLSgLNZYl5UZn3bHvb0cCTPTj44cjF0+Rm/Zd2Gt7QNy7fLe4tELuoYLuRvEFtQoUjTM7wzEZoq4hG+Z1i17ONmKI/Q7Z6tvMftMSazsiSyML7TPZZYt4a5isEptm0C9y1vMysgzYrvElWAkxMEAiK8aFg/4fu0bML2BdpCD3tmeClodR0DMrD99q9QR1faeIKqAuTNlPIDU/cPMVrtrY14TDucfmeS7+fgsyWlDelYz16AOQFfN05Tnd5t+bZt4WSMXtvtVusVsqDH03n5Ll6n0rpMJsp2vVdui+7NrRwcnHell6/wVcRtW77i1cDd5gZBCwYZl0jpW1qbPw8YxtHXqzOhQjKUk28i5svH++SYhgYYcPEdD+dauvQ7KVuHASi4S3WT3XABJMAak1hFNuyCFa7XRnCKCd4wCch+fyq/TwM5atIympQV2j3bxqsxXRuR4+B/s1HOhKCu9CSzWpsexO2iHGHcyrT7ufokCd3wIBjkR1y2mzcU2+yk+729v9Gj2rg0l20F3+/v/s1e27hFlo4wPIkA/Ka3tJXmkznq0nGDaMdiK2aNULcRUiPBbfrI9QxwPbHE2ciwuqOFySfJxn6zUE8HTlpkWIYmcdcxta9pK/Tw7D9xw33gVA8BLg0TrFx4o83fahZGli6fEoPxNFs+pzX19h+7jyYk2n7W7uYs4ZF5Nccv/KoX76ljs7/KXkYvF8kZHaftB2hcP/3BQcrSqg9Y3vnXv7anHgZxqSYtw3tA2jZYMuKuNGq3YuKeh3s/Qio5UYciVNnafZv24XadliVFu/agXEBkd6YdJz3TByOYIjPImlUhuOxmmbCoz0KAKAKAKAKApbVwPvUgZMM1J06g9D+AOcV6nYkpVNyVzA7TQqxVhDDUHUf061ImbuhOM1eJnsZQvQF+HwL37q2rQ3nc5CY01JPAAZmsTKpWhRjvTZ2js1sZcJh1sqZIks31nOp8OA6AVgctiK8q1RzfE5B7ZRG0PGxbP81wfhUFT5jW1/n8Pc7F2btlcJhlOq2bQPkiipkW1oMa9PSHGXxbtu7aIrMfBQSfuoDn/sII/wCWtz9+8+O5b/CKwhoYQ0OjVmZlXagBs3Q2htvPhumaA/NvsTxBXa2GA0uJdRvD3LP96CsVqeH6G2ue+vRT8yPyrl/1PJ2pr/y/+fctYfiZ/a3wRwJz8gT94Faf9PUY1MVeX9sW135L7mzp/Mu85btI99q6has6dfIhxtnDG3YsowhgokciZJ+ZqfEK26uhR2fUVTektG36kHZd/wBY45qD9kx/uNavHr4Yvr+ehniPmRc28e7HAQfMz90fOscFT+Fz629xh86ncJNlpN+2B9YH7PePyBraUvmRJin8L8PU8Y899oyM5H8aiSve5NJXp2NRsq+d+y413rbCOcqYrX0bwrxS4SXrY1+ISlh53/xfodU2xbmy/Qb32SG/Cutpu0kziqsd6DRjsRW0RqTPbV2kLf0SZ0zAH5/KqVfaVKi92zbN3gtgYjEreuorrr5L72FGE2k126qboXeMTm0ZHwqGG1pSlZQ+v8GwqfpqNKO86t9P7bcbc2Q4vFbrFWGnEfl/WpKW2IOVqkbddfz6kVf9M1ow36U1Lo1Z+GbXoR3GkSNDW5i01dHNtOLs9UUcRWZ4VbOz3vFggHdXeO8YyBAy9RVGe1MOrpO9uS/PobWnsXGSs3Hdvpd2+mdvGwrxVplyYR/fMV5TxVKur03c9r4GvhXarG3J6p+K/wBizE0ZhE3XsCdhtK4B8Jwz73lctQfmfU1UxGiM0foWqpkFAFAFAFAFAFAZLtRaBdpAOhzH7IGXLSs4mxwWhgNp2gJiftN+des3VNFz2aJ/9QHS3cb/AEr/ALqxehX2oksPl/kvRnYKxOcOLe2uxONtEavYVfS5c/7qhqK7RVrr4kaHb2OuYZAbCsSMt1CwmIEd38eVbTci9SnCTcvnsQnttiUui1IaQTLBTEfX3YgdZ5VH2MTx4nEKmpKUXd2zXPuaEXantviL2EvqWCAzaYKoAO9CmCZMbrVhVpxhBsweJxX7qNGbjZq+S4Z5Z3toPfYGf/k8Ry/ST/0bVVoaG3hodOrIzM/7Qcb7nZuMuAwRYuAH9p1KL82FAcF9i9je2xhyPoLeby9y6fe4rFHiP0Ltcd9eqt8iv51zP6nh8FOX/kvO3sWsPqzP7VWUJGoz+UH5E1zmyMT+3xUZPR5Pufs7M2dN2aZi+zewji8ZukfqkIe4eEA5J4sRHhJ4V3FCnvz6I220cWqGGsvmlkvu/D1NT7Tthuy+/tqWA/xABJECN+OIgAHlAPOJ8VTcrSXA1excZCnJ0pu19H9jDdlxNxzwCR6kfka0mPfwRXU3WI+ZeP2GG3V/VTzJPod3/bVqjDcw8Oufm/YxwbvNlvsT2be5bu4ndPdBW0PrnRyPASBzJPKr+Hpuzl5FHaeOjCtGmno7y6cvd+BlMf8AG3jVRG6/sRsOx+F372GXluMf4F3vvUDzqrhI7+K8W/zxsajH1NzCy62Xn/FzrBE5GujOUMBjkgMvFd5fNZH4VtYO8UzUzW7Joy3a/wCKuYxXzn03Z/yFv2f9mWvl8QRCorLaJy3rhyJ6qBIPVuhqTDU2/ifga/a2NVOSpx1um+7l46+RmdsKRdcEQQSCDqCMiD1qo1aT7zc05KVJNaNHyz8C+E+uddlgk1h4J8kfM9oyUsXVa/yfqfLmG7m+dJgeWp/D1rVbZxUlajF5cfY6H9M4GMm8RNXayj05v7LxL/Zyz/jPwCBftMD/ALfmK1NNfBJnQ4iS7aMe9iXG2wwYHj/c1HRqOnJTjwLGLoxrUnTlo1+eRkMRXVvM+eLI6h/w74Kb2MvR8KWrYP7xZiP5F9ap4h5pGaO4VWMgoAoAoAoAoAoDLdqf8T+Bfves4mwwXE5/tXjWTN5SGXsstzjbjcrDD1uW/wAqwZT2vL+jFdfs/c6vWJz5yT22ELiMG5+rcn+B7Z/3VFN2kitX1X5yJu1OMdL67jEA2yY4H9agmNNDE9a2hR3Iyi7/AJkyhhLpa0Cxky+fg7AfIUNTjIqNRpGc7YsBYA5uoHzP4VBiX/TGy03ib8k/sjoXsLtgbPcjVsRcJ8ktr9wFVYaHVQ0Oi1kZnPPbtjQmy2Tjeu2kH8Le9P8A068eh4zn/wDw/wCF3to3bnC3h2Hm7oB8lavIhHctsrkh6keqk/7RWi/UcN7Cb3KSf0a+5Yw7+ISXq4KBtIC7shimw+NuYU/4V4G7b6MIDL4QD4bq86+gbExbrUd2Wq1/Oq+tzzH0ozoKqvmj8L7uD+xvGaATyreGlOP7PQl791o3rt1tBAhSRkB13h5Vye0au/Vty/PSx18YRhGMY6JL0z+ppNg7Is4hgt5d8KgYLMLIYhpjM5kZTFb/AA1OE6NO6/tj6GqxWJrUF/Tla7l68zd27YUBVAAAAAAgADQADQVdNK3fNnI/aXhrP6Ytu0m7cYA3SDkS86LwYAbxPGeeda7GSjB3Sz1On2TKs8O3KXw3slx8+WenfoaX2fYWbly59VQg/iMn0Cj1qtsmn80/D7v7FXbNTKNNd/2X3NzW6NEYTaY79z9+5/qNbOj8iNVW+diHYKW8VtD3WIUOm4SoBK94bpG9BzEb3IVz6SqVmpLQ7zEzqUMHGpSla9r9zT05HVrVpVUKoCqogACAAOAA0FXTmW23dnL/AGs7NtW3S8uVy7IdRoQo/wATodBHHyM0cVGK+Lizo9iV6soyptXis+6/D7/7MgB3R4D7q66nHdilySOGqT35uXNt+Y6Oyrl+1Yt2ELtuqTGilu8S7aLmTrXL7QhKpXdlxZ3GycTRw2Fi6jtlpxfh+I3mF7HLbwJw6kG6ZcvoDcIiP3YAXwAOtZKilT3DXS2jKWK7drLS3Tl9+84/tS01pnW4pVkneU6iM/7PGtfCnLeUHrodXPEU3R7WLvG179xi8RXVs+ex6nePYLgdzZrXON69cbyTdtAeqN61Qru8yRHSKhPQoAoCpjtp2bMe9uJb3pjeYAmImAddR6145JasjnVhT+dpd7sK7/bPBLren91Hb5hYrDtYcyCWPw8f714Z+guv+0bCLot5v3VUf6mFedtEie06C0bfh72Kb+1CxwsXvPcH3MadquR5/wAnS5P6e5XHaVMbvsiMm4EBDEGZLnhU1KW8bnZWIjW3nFaGa2rxqRnSUiPsr2nt4C873Ed99N0bm7Iggmd4jpUM5bpq9uVlTjTvxv8AY11r2s4M62sQvits/dcNYdojn1iYMxntQ7TYfHHDGwWPuxeDhlKxv+6jXI/C2lYTknoR1ZxnaxDsfadvEpbS7c3L1tBbXeiHUMrAyfpwsRPXOrtCspLdbzKtRygm0rr+LDg2BaSCcl3iSctWLeWtWdDT4iTqTvxZz/tRtQXnCoZRJz5k8R04DzrX16qm7LRG02dhHRi5S1f0RoPZh29TZ+/ZvhjYuNvhlElHgKSV4qQo0zBGhnLCMrG1hKx1ZfaNswrvfploCJg7wb7BG9PSKzuiS6OK+1ftqu0b6CzvDD2A25vAguzRLleAgAAHP4tJgYtnjZsf+HTBwmMvfWe1bH8Cs5/6g9KyR6jqu2B+rnky/M7v41qduq+AqeH/ALImo/OhDer51DU20CmhVb1q6RJtMSOcMpRh6GY5gVvNlYz9tWUno8n7+BnVpupTcVx/2aPG7btLaLKysSMlnMk8CNQOddrUxtGFLtVJNcLPXp+acTUU8NUnPctYwCpAAHD+58a5CUnOTk9WdTFWVht2VxyWbxNxt1SpAPAEsCQeQymepre7Nx0Ix7Oo7W0Zrdo4ec4pwV8zW39uYdBJvIeisGPkFk1tp4mjBXlJeZqIYatN2jF+RzLaxF3F3sRn3yN0H6KhFX1O7860GLxSrTe7odThKcqVCNOXC/1bf8G+7DYfdwob67s3odz7lrcbOhu4ddbv88LHP7TnvYl9LL88TQVeNeYHFPJLfWJb7Rn8a2tNWijU1HeTfUUdmcEbe07bmNwh4PIlCAp655c61VXCSp13UXyv6HSQ2nTrYCNCWU42XelxX3Oq0KJyz2roWvIvEiB+7z9S1QSoSrVoQXj3G7wOKhhcHVqSfd1dsl+cDJ3q6k4xG39kTtv4oE5RZgf5gmPCB5CtFiKEqdecuErNfc3qxMK2FpQ/uhdPuveP5zudIqIiOJe17GF8QwOiKEX7Wc85M+QqGleWLiuX+zeQhGnsuc+Mve1vU5Zia3bOeifp32c4P3WzMGkQfco5HW4PeGessa1s3eTZKjR1gAoCHG4pbVtrjmFQEny4Dr0rxtJXZjKSinJ6I45tnaL4i6119ToOCqNFHh8ySeNa2c3OV2criq8q03J+HRCp69RUiV7lZomRXesyWI47J7QS21xXbd94F3SdJXeyJ4fFVihJJ5nQbDxFOnOUJu17W+pd2rVlncUjH7SYF/D8f/FVqz4HNfqKtCVSFNPOKd+l7W9CmahNDEjahKiJq8M0Ruco4cuHpXt3axklxIHr1GaIHrIzRC1ZGRC1emSO9ewXF2lwRtTF25du3YP0gN1O6egQZVIlkT9lJU1UtkzW43tLYu3P0a2xZyZkDu9zvHvcdNRlWo287YCfW3qizTwtSKVSSsiC9XzqGpegUb1XqZZiUb1W4E8Sq1TolRE1ZozRE1ZoyRC5jM1mZmp7HdoSq3LF3M2kDpzIkKV8mZYP7XSuyhTUIqC4JLyOaxuGe8qkf7nn3/noZztHtjE4i6LfvXUOwULbYqBvGOGZ1mTUqjnYtxoUcPQlUaTaTeeefD6j3EDlWzRxAtxNSI8IBtO8ghLtxRyDGPITArF0ab1RLGrNaMUY++ztvOzO2ksSTA4SeGZy61LCEY5RVjGUnLVi+9UiPCHDY+5YcXLTlHGhX7iDkR0OWVJ04zVpK5lGTi7o0Fv2rYtBDW7LnnDqfMBoPlFVJbPhwbLEcVLijC9odsXMVda7d3ZM5KIUTnkCSePEmvIYanSbcVm+JZliatSEYSfwrRfcz2KUnIanIeJrxtLNhH6Fwe1XwhVB3ragKU5AADucjlpp99fPNnbVqx/6j3ovzXd7eh0LwEKsPhyl+am2wuIW4iuhlWEg/wB8a6yMlJKS0ZpZRcW4vVFDbO2lsCI33+qDAH7x4fM1UxePpYaylnJ6JevRfiJ8NhZ13lkuZhO0PaS9fHumCKmTEKDJjQEkwRMnTVRVKGNnXi7qyKe3qMMNThTi23LN9y936GauVIjkJlV6kRFEr3KzRMiu9ZksSvcr0lRAXIEAkDkCY9KzTZbp4itBbsZtLkm0RViEeDQliRtQlRG1DNELUM0QvXqMkQPWRmiF6yMiFq9MkdR7FYM+6wmZEJcuGMjDFzE8jvgHmCRU8dEdBh7LCqL429b/AGNL2VszjHb6ltvVmUD5A1zv6nqWw0Yc5eifuibFy/pxj19P9mqvVwUNSvAo3qvUyzEo3qtwJ4lVqnRKiJqzRmiJqzRkiMJJC/WIHqQPxq1hY71aC6r1MaztTk+hJsvCs2KuXB8NtTvH/wDod1R5nP8AhrsHqa7ETShCL1b9E/cn2Zhd/ElzpbBP8TSo+W8fIVNSV5XNdtnEbmHVJayf0X82G+Iq6jlRZiKkR4K7zjmPWs0CjfrJHpTvVkj0oX+J4c687SClutq/K+Zmqc3HeSdudsvMV4ipWYLUpXarTLkDxsy1v4nDr9a/ZHrcUVrcfPcwtWXKEv8A1ZZp5yR2ja/xGvmOD+RHX4fQpYfHYxV3bIPuxMeZJPHnNdThJ11RSgss/VlLF08O6zc3nl6IcbXub3e4t3vXP+nlXMOvKvialSXFvyWS+hngY7sEjKYn428QP5QfxrfYRf00cl+pJuWNs+EUvv8Acq3Kuo5iZVepERRHeyuy7XFFy6SinNVHxEczPwj5+FV62K3Mo6m8wuzbx3quXT39i5e7O4cZbh8d95++KovGVr6/RexceEopWUfUQbV7OEAtaJb9ltf4Tx8D61coY6+VTzKlTDJfIZZ62aIEfbFhnYIilmbIBRJNYykoq7JoJt2RobHYm8RNx0t9AC584gehNUKm0YR+VX+hbWHa1ZBjOx1xRKXFc8iCh8syPWKQx8Zaq31DjYzF+0VYqwIYGCDqKvppq6PUV2r0zR5t2WdgiKWZjAVQSSegFG0ldmSHq9gsYRJFpOjuZ/kVh86qy2hRi7ZvuX+jPQS7Y7P4jD53bfd+up3l8yNPMCrFHE06vyvwCkmJLpgE1YJDvfZvszeK2imSWbCpJ/8AUYWwu6vnnvaSB1ie9jdSxNOnSjDV5eBb7I2SLmIJBBlFIORBG+SCDoc65H9UTvKnHpJ+dvYmxM1Ldtpb89B3erjoamMBfiWjrwAGpPIVtMHQqV5qnTV2/wAu+hPvKKuxVjGbnH7sH5sM/QV2OH2DRgv6jcn5L3+pnGbYnvY11Os/vAfhFTVNjYdr4brxv63LEb8ybCbRW4Y+FuXPwPGtLi8BUw+bzjz9+RKupO1VEZo9YJJu2xMTcQSc4lxwq5g3avB9SLFO1GT6HSsBse1attbAkPO+TqxIiSR05aV1bZydStOct5vMzVnAra3wpLS7GTrA7o06CfOrtFfCa/HYiVard8Fb88SE2S5gZRmTy/Mn++us2ztqGzqasrzei+76evm15hMI68uSBsCg+jvHm2Z/IeUVwFfa+MxbvVqO3JZLyX3udJh8JRpfLHx4lXE2wRBAI5QKxpOzutTYxSasxBtTBAAsuUajhHMcorr9ibZrRqxoVpb0ZZJvVPhnxT0zNRtPZlN0nVpKzWbto1x8SngcEH7zfCNBzP5D++uw27taVJ/t6Ls/7ny6Lrxb4LTpX2Ns2NVdvVV1wXPqxkRw4VyCR1qEe2diq4LIN19YGQboRz61v9mbZq4aShUd4ddV1Xt5Go2jseniIudNWn9H0fuYq7XZyaeaOUhlqS9nHAxuFJ09/Z+bqK1W1IuWDrJa7kvRlql8yO5f8ju33yG4nF2EfZGrfd1riNm7Krziu0W6uuvl7/U6B4+nSj8ObNhgcGlq2ttB3VECdeZJ6kyfOuupwUIqMdEaSpOVSTlLVmP7R4Y22gjI/CeBHLxGnlNcdjcDLDYiUv7ZO6fV6r26eJu9nVVKO7xRjsWIc9RPpkfw9avYOV4W5HPfqjDuNaFbhJW8V/D+hUuVfRyEy52awAvYlFYSqy7DmF4eBYqPAmlSW7FstbLoKrXV9Fn7fU3WPuBcyY/vQDiela5U5VJbsFd9DqJtJXYgxeOA+i58Av4sDV2OwsXNXsl3v2uU5V4cymuMRzAOfI5Hy5+VV6+AxGG/6sbLnqvNEbknoZbtZggrC6NHyb94Zz5gH061cwVW63HwKlWPE2/ZnYK4OwGuQL1wAuTqJzFseHEDU+VVq851p7sFfkkbWlSVKGevE+4zHgfRc+AA/wBRBqWOw8XNXsl3v2uRSrw5lEY1GMAweRyPlwPlUFfZ+IwyvUjlz1X008SJyT0Mz22wIKC8BmpCt1U6ehy/iqbBVM9w8i87GKatiSo6X7M9kJbw7Yt437pKoTwRTBjqzA6ahRWvxbnUmqUFfoieCSjvMe4zHAfRY+g+8zXsdhYuavku9+yZBKvAXHG237pynKHAznhxB8KjrbMxOGW9OOXNZ/yvEick9DnvaDswLeMw62x+qxF62gH1WZ1BXwIMjwPKr2DruqrS1RZoz3smfp4VfLAl2mv605aov3vXHfqVPtYP/tf0f8lvD6C29XKQ1NhAoNEsx0UR5nM/cvrXc/pmguznV4t28s/rf6HlWSTz0QpxwJ6dILNHMgfD5z5V2MKF/mNZV2zu5Uo36v2M9jecnxIBHqulS/tYNZNmFPbteL+KMX5r7sUXLueRgjMQfmDVPEYdxW7NXT+p0WBx9HFxtHJrVPX86+hpcFiPeW1biRn4gwfmK4nEUexqyhyf04fQvxPbORmNRmPEZisIS3Wpcs/I9lHfi488vM6+jSARoRPrXZHEmWxNsp3DqojxAy3h0P8ASr9KSksjWVYOMnc8YD4X572f2Vj5RXzj9VKf76W9paNu63vc3WzrdirdSnisdbGRuJ9ofOtZh9n4ucd6FKbXNRb+xsliKUXaUkvFFR7gYSpBHMGR6iplCUHuyVmuDyZfpyUldC7HqSjAakEDxOUnpV3Dz7OpGfJp+TuSVIb9OUeaa8yJVCgBQSBll066TWwo4HF4yTqqN953u8ln36+BWqY3C4RKnKVrZWWfp9yvcxKgwZXx09RlUtbZGMorelC66Z+mZlQ2rhKr3Yzz65euQNVBG0RgNv292/cA0mftAN95rvdlVHUwdNvk15NpfQ4raVNQxc0ud/NJv6lz2cYE3tqYVQJCObrdBbUtP2t0eYqau7QZXifpatcSBQEd+wrqVdQyngRIryUVJWauj1ScXdGe2r2NsOje7UpcglTvORPUEnI6f+Kq/saKu4Kz8fTQ9xlWriqPZVJXWqyWT531OZYm0VZlYFWUkEHUEcKq2admcZVi4ycZaoedg2AvXSeFonyDKTWFZNpJczabDtvT7l9xzjjJJYhY+IkjKcwik5cpPhzEdDg8NDDwsteLLlScqssvBGIx2Km9A3Sm8y6BpAnMsZJ0nWp4VW6u7wNvLZ1KGznXd9/J92aVrfmYt2sxTOCBynMciB9E/wB+E6r05y7O10/J+BWnsqtDD9vJru4q/wCaDbYONXErbF0/Besbx5j3iw3gRIPnXK4zC/tcRan8rTt5aeHsU4Q/qRv+WNttByxLMd3KSTHdB0UTlvHif6VusFho4eH/AHPV/Y8rVHVll4IxG08VN4Bd0pvbugaRpJYyeutWVVfaqK0NtDZ1JbPlXlfes+lrO1re4s2qSgkCByn0IHCp/wBxBy3LXT8mVf8Aiqyw/btpWztxt+cPvkfW2l7/AAd5WMsgUzzG8CpPWVg+HWuaxmEjhsVF0/llp05opbrTTMfcMCakJTtWz8L7vD2UY7nu7SAkx3RAyzy3maST49K2WFw8aKb/ALnq/sRVJOb3VpokZfbGL/XQhUrvKugaZ3ZljJ4njU/avtElpkbqhs2l+xnWqJ76UnxVrXtl168xdtYFRIAAPDmD0/GrH7mKnupFSOyarw7rtpWV7cbd/PoWezF5sXfwtrda41nE2bsgTFu2WJZzw3SAsn6y6mtLXwcaOJ36atGSeXJ/n3K1GDUrneazLYu2vZyDj6Mg+B4+R+RNaTbuCliKG9BXlHhzT1Xo/Amoz3ZZiS9Xz6GptYFBdX/ZYROm8yqAT0GvnPCvpf6ZilglLq/U0+1qr3uzXHNiDtJfAtlAGgkEkxJ6kctPyAre1KqcbIm2Xs6pGtCtNK3LisshDs+wWsswPdDHMc4GQ+8+I55ewrOFO0dfQt18FDFY+Up/Kkl3u32MxjrxVsjxJHiM/Q5/2as3lOlafH8uayo6eHxe9hnlFrjfvV+XA22x0iwn7Q3vtHeHyNfPsdPfxE31t5ZfY7KEt5by4lgoTkoknIDmTkB61BGDm1FccjOU1CLk9FmdespuqByAHoK7I4k+X7CuIZQw6/hyNeptaHjSeTMbtiyoci1IUyCpYlTunNmnOASQBMGfAiVYSlWnGtVipSj8t+H5w5cNSnUq7l4QyXExe0safe+7ziSJkDMDgsaSOJNXo1v6m4WP+NawbxTl4W4XtqKLu0nsuGU688g3Q8COoqLGYPDY6Lp1NVo+K7n6rQ8ofusIo1kmovyft0ZrtlXVxCi4J3N3eYcdY3MuO8CPI9K5HZ2ym8VKFZZU9er4eDWflzN3j9o7mGi6Tznp05+PArdo8SbUDdBgAkfRiSN1QIGUamdeGlddOq4WyNTs7ZqxcZtys1p3830Eu113RvLAE5Rx/DppwqaVfdqKKR5hdm9thZVpStZNrw5/nmUNl7XCko8wASsAkggSVAGcRmOUGtJtjZW/NVKCzbtJaK/Pp197my2PtPs4OnXeSV09fDr0/wBGexNxsRebcUu7nJEBduQAVZJMAVucNh1haEabei16vN/U1dfEfuK0qttXp00X0OzeyjsU2CR7+IEYi8AAuR93b13SR9JjBPDuqOBmnXqqbstDKKsdAqAyCgCgCgE22OzOHxLb9xSHiN5DBIGk8D4xUcqUZZsrV8JRrO81n4r0F6dkrOHDXLbXJiDvMCN3eVjI3f2aQoQ3k+TRHTwdKgpOmtVbViba2SsxE5sOoO8eGpld3STlWwqRbzLmyq0KdSzWb0sr+hkcRYVUS+plpZoI7oIJEMDn4+NQJ2zR0+6q14T0v6Zp/cX7e3XBZnht0Hcjd3SVmO98WsSPCpKc5Q+JIq1qdOuuzqzslnZNK/XPVfTxLXsp2Yt44ouCRbtowgwN4O7LPP4K8xVOMpQcuDOc3U02bfauQdiJgnyO6uYHGRAyz5ampKkWzPZlaFOp8Szellf+THYjDLuC8DLbxMEZDdMQwInMCYPAjxqBO2aOq3VWvTlpl9mUttFbih3fdYqGKRuxImZb4vLSpKc5Q+JIr1qdOv8A0ak7Lkmle3HPVdF48Ch2I7P3cc161aZU/VjeZ5gfrVIEDid1h61jjae+odG/uczub2n5kdAwHskw9pC964991BO6AEtyBI7ubHP9rPlwqrGmk8zNUkhhtTR21AY8eaJBE68RzzMa1sJxbPNnVo0qvxJu+lszG4jDoyG6Cd4NppG7EbwOs9coiq+maOst2t6clk7eJS2u4uKGuPusVB3d3dGfGTIM6xwnzrOnKUfiiivWhSqPsas7R4Zpb1uvG3JePAtexRW/5g5E7osXJ5Z3LUfMN86kxD+BXOeikpO2h3GqZmFAUruyrTfRj91mUegMVQrbLwlaW9Omr+XpYljWnHRiPa2ASyTuiFbdZpLGY7jGScgF3a2WBoU6FPs6astbf7KOMlKU1JmO21d3LqlxvpJERLE5qDlkYbPTOKkmknZG/wAFOrPDb9Rpe38ii4p95eMAhV7yOSN6TlkNR3WEmQJ0M1jxNhU+OKjFZ+V+hk9sH3lxdxM8wFHEnIAR1IHnVynScfiby1NBjsVTq7sIw3XG6adtcssu47bg+wqLatp71wVRFOSnNVAMZDlXOVdl0qk3O7V3fhx8C3S2pVhFRsnbv9xrsnszZsMH7zuNC8ZeAAjzMmpsPgaVF7yzfN/liHEY+tXW7LJckO6uFM8XWhSRwBNAYTaWQbMgZLOnwqpAJ4fG3j8jcm2lkRbOjSnV/q26XMViMLulbzd5N5juzJYZqe9wzn+lQqTT3jp5UYVqXYRVo3Xdk727ri3tRZYgvkFIlc8yOeWQ8JqWjOMXnq8itjqdWvR+FpRjm+bt6ffoPvZjdJw14kExetxy0Rt0H94z/FUjilJyWrtc5mu3aK4K5Ptiwt28qG5m28JnkN4gKcge7pw+VVpNvU6rBxpUKadJK+WfPq+Ysu94MrBmWyBG7EmSR3tJ55ZmDrpRSe9e5JOhCFNU0rx4ru9V049dBR2SuH/muGNvKbq+hBDacN0tViakqbUjQ4mdGdbeoqy5Wtnxy4H6IVANABNUTA9UAUAUAUAUAUB5dAQQcwRBHQ0BiO0GCe2SNQdDzyicuMagZ5CBwNyLVSNuJXo1HhK2/a6MTtHCqllgveuFt7eUSQYEQdQQRxisZ0WtFc3OF2jSrObrPdvpfgrcPXvFm0rdzEXAEUs7ZdzOSeQ58enhVylS7JuTlka7F4+OJowhufGn9uHfk8+R1vsD2YGBw240G7cO9cjMDKAg5hRl1JY8a11apvyutOBhTi4rModoMC1s5ZqdDzyIH8UEg8TAImIqaDVSNuJDTm8LVVRK6MRj8Ii2rgyZ2IJIBJGuWkiJGsa+idFpZZm7wu06VapJ1nurRJ8v93FW0veX2UAFnMDuySSRpA1M8BVqlSdOTlfKxrsVtCGIoRpOPxJ6+3HP80Orezrst+g2Dv8A+NeIZ+O6AO6kjWJJJ5sao16inLLRaEdOLis9TWVAZmO7QYBrZlR3TkDw4wp6iSBzB1nS3Tkpx3XqVk5YeqqsVdGGxuEtqlzehneOGYjeygiQO9yE50nRaStmbjC7Vp1azlW+FWSSeff+ewnxwuXvdqAWeAMpYkxEQNW6DUj0s0qLhLfvlYpYnaEK1DsN27TyfRPJ87tanUvZx2U/QrLNcH669BYa7qrO6k6T3iSRxPGAapYiqpy+HRENOLis9TYVASBQBQFbH4QXV3TkdQdYPhxHSsoycXdGM4KaszBbY2K9tt42yYmGEkDKJ5fag+OVXISpzz4lftMRTh2afw3vbuz7/sZe/gr1y6zIjlmyhROp/Z3svEVnGlTinvsu1tq1ajg6cd1xv1ve3RcjVdiewBtXFxGJA31Mpb1hvrvGUichnBz10ir4iLj2dPQrKM5zdSo7tnRKpkwUAUAUBh9u4c2yyR3SOcSBIBk9IBnikaGauRe9DIrUtyjiE6i+G/55GJ2jhmt2W3jmG3ghiAusHiAxBmCNTxqKUHHU6bD4pYh1JUtFkuuWvmIdtn3lxltg96JUA6nICBqeAHGBVyjSauprTiajH4ulOMJ0ZO8laSV8+V1z4d3gdY7O9lTh9npbI/W965cA53IlQfrKFUA/sdaqOsu0b4FKdJyhbijNdo1ZwRHeMDend9J0zzjUGeQJmnTlO1izszGUcNGams+7Xp+ZCLad3dce7yld1xGTQNT9YyMjrmeZryOHbnZ6c/zUuy2lTjh41IyvNWyzz5p8uafuPfZX2WY3zjbqwq73up+kzSCw/ZClhPEseVMS4wiqcX3+xre1lXqSqyVr/n5zOs1SMwoAoAoAoAoAoAoDxdtKwKsAwOoIkehonYNXFGI7K4ZzJQ+Tv+dTLEVFxIXQpvgXNnbHs2P8K2qk5E6sRyLGTHnWE6kp/M7kkYRjoi9WBkeblsMCGAIOoIkHxBoBRiey+GcyUPk7j5Tl5VMsRUXEhdCm+BZ2dsWxYM2raqdN7MtHLeaTHSawnUnP5mZxhGOiGFYGYUB8ZQRBEg6g0AqxHZvDPrb+yzqPRSBUsa9RaMidGm+BY2fsexZM2raqdN7Vo5bxkx51jOpKfzO5nGEY6IvVgZBQBQBQBQBQBQBQBQBQBQBQFfG4JLq7rieRGRHgayjJxd0YyipKzOWdqsKtq8LYkrMZk5ZgZBYA9Kv0qrlG7RSnSUZWTNp2V7L4e0q3gpa4RILwd0nLugACepk9aq1cROeT0LVOjGOZp6gJShj9j2b2bpmeIJU+ca+dZwqSh8rMJ04z1RQw/Y/CKZNvfPJySPNdD5g1I8RUatcxVCC4D1RAgZAVASn2gCgCgC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50" name="Picture 6" descr="https://encrypted-tbn1.gstatic.com/images?q=tbn:ANd9GcTSU4Sxjh8HM9rgy744G_kT1u2B5FXDIqSp8SumfFaCaI8xDMOpUg"/>
          <p:cNvPicPr>
            <a:picLocks noChangeAspect="1" noChangeArrowheads="1"/>
          </p:cNvPicPr>
          <p:nvPr/>
        </p:nvPicPr>
        <p:blipFill>
          <a:blip r:embed="rId2" cstate="print"/>
          <a:srcRect l="22661" r="21161" b="40000"/>
          <a:stretch>
            <a:fillRect/>
          </a:stretch>
        </p:blipFill>
        <p:spPr bwMode="auto">
          <a:xfrm>
            <a:off x="539552" y="1700808"/>
            <a:ext cx="4515502" cy="2520280"/>
          </a:xfrm>
          <a:prstGeom prst="rect">
            <a:avLst/>
          </a:prstGeom>
          <a:noFill/>
        </p:spPr>
      </p:pic>
      <p:sp>
        <p:nvSpPr>
          <p:cNvPr id="31754" name="AutoShape 10" descr="data:image/jpeg;base64,/9j/4AAQSkZJRgABAQAAAQABAAD/2wCEAAkGBxISEhUUERIVFBUXFRQUEBAVFBUUFBUUFBUYFhgVFRQZHCkgGholHBQVIjEhJSkrLi8uFx8zODMsNygtLisBCgoKDg0OGxAQGywkICYsLywsLCwsLDQsLCwsLCwsLCwsLCwsLCwsLCwsLCwsLCwtLCwsLCwsLCwsLCwsLCwsLP/AABEIAOgA2QMBEQACEQEDEQH/xAAcAAEAAgMBAQEAAAAAAAAAAAAABQYDBAcCAQj/xABGEAABAwIDBAcEBwQJBAMAAAABAAIDBBEFEiEGMUFREyIyYXGBkQehscEjQlJicpLRFDOCwiRjc5OisrPh8DRTo9IWQ0T/xAAaAQEAAgMBAAAAAAAAAAAAAAAAAwQBAgUG/8QANBEAAgEDAwEGBQMEAgMAAAAAAAECAwQREiExQQUTIlFhcTKBkaGxFMHwIzPR4UJiBlLx/9oADAMBAAIRAxEAPwDuKAIAgCAIAgCAIAgCAIAgCAIAgCAIDWra+OK2c6nstALnG3IDh37lvCEpcGk5xjyawxyHTMXMubDMx1vzAED1W/cT6Girw6kkoSYIAgCAIAgCAIAgCAIAgMVTUMjaXyOaxo1LnEADzKw5KKyzDaW7NCm2hpJAC2oj13AuDT+V1io416b4kjRVqb6o32VLHdl7T4OBUikmbppmVZMhAEAQBAEAQBAalXWtZvc1oBALnbrngB/zet1EinUw8I9x1QNhcG4uC3dZY07ZCqb4ZnBWpKUCKtfme+XO4OsWO1cAN+S51AGY+a62iOEonJc5Zbl8jS2pxxopXgtJeRemY27ibGxsN5HBZp09E0+nU3UtcWn8ixybRRw0EM87tXsiytB6znOYDlAB36G/gqkaDnWcIepM6mKScuTVj2yc6TIyA/VOYPLm2cBxDbDeBrxUv6LEdTZq7nfEfyWyjqhI1rh9Zoc3hcHu4EclQlHS8FuE9SRsLUkCAIAgCAIAgCAID8+bYbQVFTVSMkkJjbI5scY0aADYGw4965dSTllyOfUk5PcnMKmaLAqvTx1KcWslgidEeSsLSWFpNmMAdl7m/hc5vwK29mbJ+TPk1dOwXZUSebs/+e6Oc1xIOpNcSN7Y3GqieZ7JXhzGx3vlAdmLgBqO7MpbarOcmpPYltq05yakXFXS6EAQBAEBRdqGGaRrAdAMx8Xm/wALKzHY5tTxNfX6kdTuqqXWN5LR9U6i3yR4kYTlDdE1he2THvDZR0Z3EjddauntsSwuMy32N9+GFz3Phm6pJd0ZjDxmdvLesBY792+6kVXEUpL55MuGW3F/LBUse2SMQdN0hGYFmbQEB+8C266s07vU1HTkrzoypx1ZK7RYC3NEHh8bQ67ZHajotwyi3VF76/orjm1lrf09SLOUk9s9ToUFBBEx0kcjA0N+q7fYcdeNlQlVnN6WizGlCK1Jk1gPRmBjWm+VrQRycGi6p1W9bZZoxjowjciLiLgnQkWcAb271q8I2jqayn9TLFKHeI0cOIK1awbwmpGRYNwgCAIAgCAxVUgaxzjuDXE+AF1iTwsmHsj83TREz67+qT4locfiuRJtQw/I5kmSQmIUBRNqGrdzTUzOpmw/GCwan6zW+biPkVtFyZvFyfB7OLFw0N0cmuRJyXJcPZa3Mah/9mz/ADH5q7Yr4mXrBbSZf10DoBAEAQAoDntXV2qH34WHuCtY2OXnxEPj+1gbeOJt3DRzyOqD3DiVza15pbjDnzN5T6Gph1D0gDnE5iASfFVKd3Xz8X4Kyy2WjB6+Sl0PXYd/NveOfgrP6uWVrW3oTwqyplrqWNnhaHDO14Go5HirsJYeqLLbeums75NB2AtYMjXggizQ9t3DuDh+isK4k92Ru3hHw5K3iuDzROBkERZo0OZmztcXXDn7vC6t060KnGclapSdPnBPYNXiMiEMzOJ0eBYOFrkuHBw7tDv5gU61L/l0LNKpp8KRP5y8dU211uFXxh7k+XNeHYPaGHMNBuf8j5fMrK32DSg9X1NhaEoQBAEAQBARe1D7Uk/fE9o8XjKPe4KKv/bl7GlT4GcPxCK08h5OcPTq/Jcuq92cyo+TWBUJUNmKPNprry3+Xei5C5N3BNlX1spD6iBli0WfdznPjdcGOIOGosQ4kkHcBourQtno1NPB0qEINYzv5dSR2k2cNK/staSLgx3Eb27iQ03LSCRcXO8a66VbmjoXoQ3VHQvQuXsritSyO+1M70a1o+N1Ysl4G/Us2SxTz6l0VwuBAEAQBAc926wWVj3TxAua7tgC5YeduXerFOaxhnPr0mpalwc2qx1zzNifE6/Nefk8vJCywtq3x2EbC8gC4AJso4JkME85N7CdomztsRZ2aRuX8BIv7h6qd5WzJ5ZWzLVsbidnmAnQ3dH3EdofP1Vi0qcwfyJLSriWjzLZG8OJu21joSPgr7WC7F6nuuDE+Bsoe17NHAtdfiFnLjhpmqSnnUim4pTzxgPjYZJIiBC5jmZXtad0jb3zWvy1V6M4SWG8J8/6KzTj+xs4Zjb3yHpGzFxuMgZZov3qrKKXGDMJyk98k07EsmZhbq0Ahp4grTGdyXWopxJKgcSwZhY66ctdy1njOxJRzp3NhakoQBAEAQEPtSfoQ37UsLT4dI0n3NKirfD81+SOp8JxWsddz3c3OPqbrkTeWcqo9mzVa1aFYkaaVsUckrtAxpJI3gcSO/l32Vi1pd5USfHX2JaMcyNzZytpK+ikfmjhnY4tp4A/6UBl3Ndffm43HJejpV22o42J61mqcHUzvyWTFax1VhNNPIQZA4skcOJGeNx8yxpXN7Rhpi0vMlqz7y3Ui0ez2HLQRfeMjvzSOI91lpaLFJfzqWbVYpIsaslgIAgCAIDUxefo4JX/AGY3u9GkrSpLTBv0NZPCbOFVUVpyOAcG/lsPkuTPbY5UuWWigxGhj/6meVoOuSJso3/WklYL7twB8b6W6lrZScFPHJJRqUYLxPcxYls3HG6OWjnDqaRojieOu6Ow/csfewabGxc0uzCxPZtHc0dKzgsVoxlHVHc80NT0U0bhpkcLeG74LnUammrFvzOVqalk6hM89UZu2LZhzXdWMnZllxSzz1NnpLghpuQsY8zfVlNR5RH1GGMNpT1HjU2dYE962UsbdCJ0k0pPk2WPbZpLwCN+o1WONjdb4beCE2ph16aPUtFpR93gfJbw8mQ10m9UenJL4HWtliBB3b/E6rSawyajNSiSK0JggCAIAgK7tnPlZGb7jI8juZDJ8y1V7h4S/nRkNZ4X88jjzwuRI5NT4T5HGsEJK4NhX7UyqpXHL0kFo3fZOa+a3GxDdF1OzkvF7Fig9MkyBwjYWTD3ioqCxpjD2x5HmR0kjmlgNrDKNTpqdQutRp+LJPdV8wcV1+xdsbjdTYTHC7R2dhePvyyOlI8gT6Kj2hJSTfsbzhptsM6Ls1BkpIG8ome9oKxRjppxXoXaaxBL0JJSm4QBAEAQETtSf6M8D65jj8nyNaR6EqKt8BHU+E4nisnWlcPtPI8yVypbyOXLds1aTb2Knr2xVMQdSRs6N7QxrnufkHXdfeM19Au/3kopRj0LVC1puKlJZbLxgsbJZKmGEZYKmBtZTs0+ikBbZwHA3LD4tCkrR1U037GLeS7yVPoRFQ/M4m1id7eR4jyK8tUWJNHNqLEmjpLH5qKOQXuGsf5jevRUp60n5pfg6lP+wmjchr80jA23WZmd6rbTtuS6/EsfM84rhDJ29G95awm5YDYuI3ajgmp8mdC4yVJtIynkY6xeI3uZI3Ubjo7v0sfNXJ4lDZJcFXGiWXvguVZK10BIAAeLG9tQdLqml4izKWYZW2TT2Uw90Yc8kZXWDWj7t7k+d1mrLOxpawaTZPqIthAEAQBAUj2jz2yjiIpf/I+No+DlTun+H+xVuXsc1suZLk5lXoZqcarCIkWHD6YEtc05XDiNNDvCtUZOL1Re5Ygk0TMFO1jg97Okc03YXvJDXDc4Nta66X66o44ePkT06cIPLWfmV3ayWSdwzkBrSSxg3ZiLZieJ4d3qufcVnNYNa9VzaR1+CPK1rRuaA0eQsumlhYOqjIsgIAgCAICD2rkAjjv/ANzP/dxvk+LQoaz2X843Iqr2ON9DnuOYuuQcpvY3hsDS1bjO6VrQ4tM0ZYela4NDXBjw8AA2v1mm116OnipFSXX7E8KzjFb8F72co2NllnsGxiJtPAN3Ubq4/hFmi/cVvXklFRN7OD1SqMps4zySyDsuke5n4S42PovNVt5N+pSrbzbOi7N3dQhpGnRusfVdm3/tQfoi/a5dLHTc19lKcuzySXDbZGnuB1VqbxwKEcpuXBkxSSpLzkIjjaNJDawbzusLCW5mety248yDwysZZz2P6SLpspkeLkuLCHeV7qzzBJ+X7kecZa8/2LDiYaynDd5NshG4A8Aq8d2SVcRgs8kxhURbEwHfa58Tr81FN5kWKMXGCTNtakoQBAEAQHNPaVUfTZeTIx73uPyXOu5eLBRunvgpjAqD5OfU3Zt08F1vGDZtCk2TtFSPAuFPGlJFhUJIy1FW9o1WJNo0m5RIuneZaiFp1zTRAjuzi/uuoo5lNL1X5I6fiqJep2Vdw7YQBAEAQBAVL2g1GWMD+rmPn1Ix/qFVbmWFj0f8+5XuHhHO8HtnN+Vvf/suZnc5reC3QRREcL81chPHwvBMtLR7qmB4s95Lfs3Nj5LMp55Zu5ZWGyFxJ7Ro1VKkkVKjR0DAIx+ywsDrEsB8ea7VJaYR9l+DoW6ToxjnGTNVV8UJDHdVttTw8lIot7ks5qPhfBXcXxNsx0B/Z4xd/DMeAUijj3K86ik8L4UQFOGNjjDmdG2SV8um4NIsAB5q1jEP57kDkn6ZZecOiEmQamOICxP1nHd6BU5bFymteF0ROKItBAEAQBAEBx/buoLq2YcGljR/dtPxJXJuJZqP+dDm3DzUZEUzLqCEcsihDVMl6RoG9dKlRPQWtjlZLPhNSw6FWdCJ6trpR7xnDwW3Cr1qSwcq4orBV8HaGVsF93StHroPeQqFJYqx9zmUVisjry7J2AgCAIAgCA577S5+tlv/APWwfme4n/TaqN298FO6fQpNIbXXNlyc2q+CShndwWU2Yi2ZnSvPNb+I3xI1JL8VG0yKSZ0PAnOdRRFrrPAs087Hcu/bNulDPkv8HQt3/SXnk+y45YZamAkjuup9H/qyV1+k4kRiz5aqN0VPAY4zq57uqNFssLlkcszWIrCM+yuAtlbepBflytibchoAvew71JWrNpJLAoUVJvUXOngaxoawWA3AKo3kvRiorCMiwbBAEAQBAEBxXaz/AK2o/tD8AuPW/uS9zl1v7jMVDH1QfH4pRW5PapazeK68OD2VulpMtHMWuC3JKsE0WSTEQY7Hkq9WSSPOXiUclZqmOzCRnaa5r2/iaQ4e8LmS5yjgyeJakdWoKts0bJGHquaCP0PeN3kuvGSkk0deLUllGwtjIQBAEAQHKPaHUZqpzRwyA+TL/wAxXMunmZz7l+PBCUEBd6qqoamVe7c5FuwPBg/er9K3XU6VO0wsssg2eZbcrHcxJu6iQGN4BlBICr1rdYyivWt01lGXY7FAy8Dhc3zR396lsqice6bw1x6oqUZ929LWf2LjJkdYEXvqOO7vVtZW50JOMsJn2fSw6uXcQfgAi3MzbWPIyQRgDQWvw5dyw2bRWNzIsGwQBAEAQBAEByHbmnLa2U20cWuH5G/O65VxHFR/zoc24WJs84FDnY4cQfcRf9VrSM0nhmSaPKdVep1cbM9BaXySwzEDZSussF6pew08iSpXPrVsnl7251skMNcHaFR02mUoNMlKCpmpCTEA+Mm7oSbC/FzHfVJ5bip4SlS43XkWac5U/VFhotqqZ+jnGF32ZRk/xdk+RVqFxCXp7lqNeEupMxStcLtcHA7iCCD5hTJp8Ep7WQYKmtij/eSMZ+Jwb8StXKK5ZhtLkh6ra2mb2M8p4CNun5nWHvUUriC439iKVeC9SjV2HOqZ5JnjKHuuGA3sLAAF3gAqM4ucnJlKeZycjebRMjbYKWnBItW0FqRu4RiGQroJbHoJ0Mx2LLDjDTxQpSt5IwYviDCwhYktjVUGyt7JsDq0Hk1591vmqNKP9Y53daa5f3QNO9o9F0NTJnTi+h9ZE0bgEbbMqMVwj2sGwQBAEAQBAEAQFD9omH3e2QDe2xPfHrbza4n+AqldQ3yVLmPUr2z8vRyi/Zf1HeJPVPrp/Eq0NpFeGzLPieE5hdqnnT6omlFrdFVq6RzTuVSbkirOrNGk66gbKspNmamqC0rMZYEZYLFQYqCLOVuFVdS3CsupvGOJ/JS+Fk3hZrHA4L3AAPMaH1C17mGcmNC6H12Ex8XEjkXOI9CVt3a6mdPqY2YdTs3NaPABYUIR4MYij5JVRt3WWHOKNXOKNGoxfkopViGVY0TXFxWKdXxE9rWxNZMzXrrweUe0oSU4JmRtQRxW5LoTPE1U48Vq+DWUIpE57P23nkd9mO35nC3+QqrSear9jzdWSlWeC+q0YCAIAgCAIAgCAIAgNDG6Hpoi0WzDrR33ZhwPcRdp7iVHUjqiazjqRzeqog3gcrr2vvFjYtPJzTcHwVBxKDjgs+zeKZx0ch67RvP1m8HD59/ipqU/+LJqcujJKtwhrxoFJOipG06KkVuu2dI3BVJ25TnbEPPhDxwVd0Wiu6LRrmleOBWmlo00NHtkkg5rZOSNk5IzCsk71trkba5A1Uh5prkNcjG7pHc1jMmY8TPJoZDzWNEjGiRqTQFu9aSWCNrBjBWE8GYywzYinV2jcuOx2rPtJ09mZTMFcVzE7S7Vg0YpJVBVuttijddqprES4+zWPSd/Mxt/KHH+cLNlvql7fz7nPtZueqTLqrxbCAIAgCAIAgCAIAgCAr+PYRfNIxpcHazRN7VwLdLH98AWLfrDvGsFSn1Xz/yQ1IZ3KfVUrmZXsdcb45mbr/I8wVUlHqvqVpRxuT2B7TA2ZLZr9wN+q78J4Hu+Klp1+kiSFXoyzse144K0mmWE0zxJQMdwCw6aZh00zVkwVh4LR0URuijXdgDeS0/To1/To8//AB5vJY/Tox+nR6bgDeSz+nRn9OjMzBGDgtlRRsqCMdbRsY06BYnBJGJwSRQcYeMxsuXV5OXVe5GqIhCAXWcs21MLBq22QNXtnWUFX/RpOplYZIHjNG83Ott7TbS4IO7fYLq2K/pt+p17FYp59Tr+wm3cGJNy26KoaLyU7je4GhfG76zbkd4uLgXF7pcLagCAIAgCAIAgCAIAgCAiMSwQPLnREMe7ttIzRSfjZz+8LHxUU6Wd1/ojlTzwUjHMGLL52GL72skB8JALt/iAVOpTxysfgqzp49PwR9NjVXTf1kfDXMLdzxu81opThxwRqUok/h3tAhdpJmjPeLj1CmjdeZLG48yxUm0sD+zKw/xD4KZXEX1JlWTN9uIsPFSd4jfvEHYiwcU7xDvEaFXtLTx9qVjfFzf1UbrxXU0dZIgKv2h098sRfM/gyJheT4KN3PkRuv5Edj+KYgad85pxTxtyj6V15XZ3BotGN3a48ioqjqOOWsI0qa3HLKZQVD5Hlz3Fxsd/f3KnUWClU+EklEVwgCAICg48c1VJ3ZW+gH6rs2axSR27VYpImsAwuXSWGQxyMOaORu9rhxsdCOYOhBIKslg7rsdtAK2nEhAbKwmOojBvklaBe33SCHA8nBATqAIAgCAIAgCAIAgCAIAgIit2ZpZSSYg1x+vGTG7zLCL+ailRg+n0I3Si+hBVns7hf2ZpB+JrH++wKidqn1I3bRfUhpvZY4nq1LQO+I/+yjdm31+3+yN2vqI/ZdKP/wBgHhG4fzrX9E/NfT/Y/SvzNuP2XRn95VSu5gAD43W6s49WbK1XVkpRezfDozcxOlPOR7iPyizT6KWNtTRureCLJQ4fDCLQxMjHJjQ34KaMVHhEyilwVn2oP/ogbzffyaxx+NlDcvwkNw/Ccuwdna8lyahyavCJNRkIQBAfCgMftC2OEVJTV0LLHo4hWtHEvaMs3jmOV3iDwXct1ilFeiO/SWIJehVcNxt0bbAqYkLT7K9ojHiIjcepUtLCOUrAXRu8xnb/ABN5IDuiAIAgCAIAgCAIAgCAIAgCAIAgCAIAgCApHtQf9CB91x8y9jfgSql09itcvwnPMObYHx+S5U+TlVeUbi1IRZDJ9sgPMjbggb7WHiUw3sjMVlpHYKvDI56Z1PKLsfEYnj7rm5Tbke9ehXB6FcH5TxmmkpJ5aeXtxPLHHdmtud5tIPmsmTHhlbM2aN8DHyPjeyQNYHOJyODrHKLgG1vNMGG0uT9exPDgCNxAI80MnpAEAQBAEAQBAEAQBAEAQBAEAQBAEAQFA9pr9Lf2TfO8jj8Gqldv9indPYpVG3q+ZXMlycupybIasGp9ypgYPWRZwZwZaODNLG37UkbfV7QtqcczS9USUY5qL3OxrvHdKDtN7MaauxAVUxOTog2aFnVMsjTZjnPGtsuh4nK3dbXJq8t4LVgOz1LRMLKWFkTSbuyjVx5ucdSmTKijfzAOtzFyPn8fRZ6GmUpYMq1JAgCAIAgCAIAgCAIAgCAIAgCAIAgCA5j7R57yhv3nO9GsaPeHLnXT3wULl74K/St6oVDqc6XxG01izgYPYjWcGcH3ImBg39noc1XAPvl35GOcPeApaCzVj/OhYto5qo6iuydcxPzX6tj4kjXyC2WOpG9WfCeP2a+rnOJ7iWgdwAKzq8kY7rO8m8/QyRwtbuG/ed5PiStW2zeMIx4Phdl39nny/wBk5MN6fY9MmadzgfAgo00ZU4vhntYNggCAIAgCAIAgCAIAgCAIAgCAIDkO18mepeeVx/icVy67zNnNrPMzUp26DwCqJFLqbsbFukbJGUMWcGcAsTAwTGx0V6oH7Mbz65R8yrFov6nyLVmvHn0L8SumdJvB8ZuWWYXB6WDIQHl7rIjDeDC5h3gB48r+R3Fb5+RG0+Usn2CQEkWLe4i3osNCEk3jGDOtSUIAgCAIAgCAIAgCAIAgCAID442FygOO1nWLnnjcrky3yzmS6s+UzVCkVUiQjYt0jdIzZFnBnB5c1YMYJ7YaP6WV3JjB+Zzj/IrVmt2y5Zrlluk4X3euvBdBFyR8MhOjfUg2H6rOMcmNTfwnwseNzr9xAt6jd70yjGJrhnuJ9x7iOR5LDWDaMtSPgdYnkhjOGzy+LizQ8vqnxHzWU/Mw4dY/6EXWs46Wvp38Ue2wj4sSZmWpIEAQBAEAQBAEAQBAEAQETUOqHPf0T2tDSAGkXJNgbn1XIr1L2VWXcacR6Pl7ZLMVSUVqXJlwnEelY4vs1zHFsvIFvHXcLK1Z3fe0tdRaWvi9MGlalpliO6fBrYjNPI13RZWNsbF3beLcB9XuVSrd16ibo4Uf+3MvZdEbxp01tPLfp0OfTxdUgcbAeZAR1E6WvpjJx50pKTprnOP2Jer2fdBG17nDW1xxF1Xcp0sSq4xLhdV/ktSsIOOKedS58n7eXoYo41bwc5I9AjcCL8rqKNanJ6YyTZNK2qxjqlFpexjkat2V2izbDxWZK7m8N8msB+LirlovC36l20Xhb9Syq2WwgCAxO0dfgdD48D8vRbco0fhlnzPTjbXgd/yWOTL23Phj5Ej093JMmNPkz0xgAsEbybJJLCPSwZCAIAgCAIAgCAIAgCAICuVOJtZNUZzbKGBrd1yG319QvN3lzCN1NSb4SSXV7/jJehSbpxwU6TF+gp5TNHM0zObleY3CHQ3/AHnC/eoaMJdxPGHq4339ff5ZLipupWUI76VllqixCF8F3PydXs63vbS3NVacaVWm9c9LXTqys6c4z2WStYA5kzyHZvoyc4td3UNs1hra9j5q7VnKdCEFw14muiRpOwnSqurLh7x8t/3RLYxjlK58URc7KXta6RxyM39kXOq1q0KVScFT1Sxy35fsbQzBOUml5e5grSHTuZA0Foyktab9U8bHgdVDf15OTpUs6fTL6cZFK2pxxVkt/wCb+5LbQUcYpQ8NyuBZl55ibLeraUoW0KsIuMvyKNRuo4yeV19iDmC6zPMMtuycdqcd7nn32+Sv2yxTOhbrFNEypycIAgPhCA8iId/cLmyzk10I9rBsEAQBAEAQBAEAQBAEAQBARW0mPw0UJmmJtfKxg7T3nc1o/wCWAW9ODm8IjqVFTWWcmxSvrcQcZQA1umSNg0aGnM27t7nA8T6BTz7OtpSUprLxj5Mpx7SuEnGGMc8cezIU4rVx3hnmkyH6jnDLvG4u7PH1Va87OpNwnCPw7pLz9i1Y3beqFSWG+r+6J/Ctqp6eB1O5jJQc3RuFvo82uU66tF9DyXGp2VS5lOFOKSby89G/J+foeg7RdrawhWlNvPRcyx19vUrUGOOp76PznMHS3sS1xu5tgdASP0sukuxXHG69t8exTqf+RUq8O7lBqPTDWU/P+MlNlNrXHpIJoWTUrmkPY5uZ7AdAQd7tTqDryKiuuzqdtF1KK/qS/Pp5FW3ryuZSztGKzv5cb+efsWnZOJ8XWp2F/Rl4ax3a6N5zDU8ATbyXnJRuadxGePE0m/w/qdWrVp1k84S4242Ru7cirdTmSSWODKM0UTTd5ePHja481cuO/wBUJ1cc8Lp6mez4UZVdCjqT2fkV2hxOoDbTxl4t+9jAv/E35hTxm3yR9of+P03LNrJL/rJ/h/5On7JVLZaSF7LgFuocLODrm4I53uutRx3awcudvK3fdS5RLqU1CAIAgCAIAgCAIAgCAIAgCAIAgCAIDlXthifM+MMFxACXNG89JY3HOwaNO8pbXsIXDoy2ylj7kV5Z1JUY1o7rfP2NjYHaKnZDkfa66FelKTyjnW9eEFiRXfaPVwTPBjt+q3pQcY+Ijq1VKfhPuwNDGX5ZBuJaQd4I4FZnLwaomsF49MyzbSbBxy9aIgabtFFC46SLFS16wZzCtw6WhlOU66gg6gjkRyW9WhCvDDFteVLapqjzw10a9S1bF7QZc3QFsUtrviIu13eOY87jjcajz1zZ1KE9Se/R+foz1lve0L+ChNcdFyvbzRsiEzzGed2d54ncByaOAXO3by2d9aaNPu6Swi6YJ0Vg0ka6K/R0cM4d13ucol8AEbHzxROBax4da98pkFyPdfzVykksxRzrlzlpnPlr8EypSqEAQBAEAQBAEAQBAEAQBAEAQBAEAQEJjeCdI8SssXWDXsO57Ru8xdc68su9kqkPiX3Lttd6IunLj8EDV7JUr9ZKbrcbxm9/xAa+q1jVuqUcJy/JHKhbzllpfggpNkXl9qWlyWP7xzWxj1IDj5XUOb2u8Tbx9C3CFnRWUln6kE7DZxK6SBwbJe0sDyQ1xGl7jsu03qx2f2uqMe5rrjbP7Mg7V7E7yXfUHzv/APP8Gy/aCtYLOp5h+EZx6tK70Lm1qLKkjzcrW7p7NP6FXxmepnJP7PMT3xu+YUsrqjBfEvqa07SrKW6f0PGB7M1okZM4CIMcHWcbuI4jK29gRcakLkXnalDQ4p5O7Ydn1Y1YzxjD+xZf2AW673u/iMbfINN/evOO43yj2OurJYjhfdmxS4OXn6M5fGaYfMhbwrJlarVrQ5afyRc/ZzhhgNTc5sxiJdnc8ZgHaXI5Ee5dTs+erUcftKpKehy9S6ronLCAIAgCAIAgCAIAgCAIAgCAIAgCAIAgCAICAxrZiOZxkYejkOpNrtce8c+8LnXfZ0Kz1ReJfZnQte0J0VolvH8HnD8Llj0e0O7wQR77KvQsatJ77ma9zTqbx2M9TQucOrHb8o+alrWtSaxFEVOtGL3ZHybLySduRrB927z77Ae9VodkTbzKX0La7SjD4Y59zapNkKZnaDpDzc429G2CvQ7NoR5Wfcgqdp3E+Hj2JaDDoWdiJjfBjR8lbhRpw+GKXyKcqs5fFJv5mwxgG4AeAst0sGjeT0smAgCAIAgCAIAgCAIAgCAIAgCAIAgCAIAgCAIAgCAIAgCAIAgCAIAgCAIAgCA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6" name="AutoShape 12" descr="data:image/jpeg;base64,/9j/4AAQSkZJRgABAQAAAQABAAD/2wCEAAkGBxISEhUUERIVFBUXFRQUEBAVFBUUFBUUFBUYFhgVFRQZHCkgGholHBQVIjEhJSkrLi8uFx8zODMsNygtLisBCgoKDg0OGxAQGywkICYsLywsLCwsLDQsLCwsLCwsLCwsLCwsLCwsLCwsLCwsLCwtLCwsLCwsLCwsLCwsLCwsLP/AABEIAOgA2QMBEQACEQEDEQH/xAAcAAEAAgMBAQEAAAAAAAAAAAAABQYDBAcCAQj/xABGEAABAwIDBAcEBwQJBAMAAAABAAIDBBEFEiEGMUFREyIyYXGBkQehscEjQlJicpLRFDOCwiRjc5OisrPh8DRTo9IWQ0T/xAAaAQEAAgMBAAAAAAAAAAAAAAAAAwQBAgUG/8QANBEAAgEDAwEGBQMEAgMAAAAAAAECAwQREiExQQUTIlFhcTKBkaGxFMHwIzPR4UJiBlLx/9oADAMBAAIRAxEAPwDuKAIAgCAIAgCAIAgCAIAgCAIAgCAIDWra+OK2c6nstALnG3IDh37lvCEpcGk5xjyawxyHTMXMubDMx1vzAED1W/cT6Girw6kkoSYIAgCAIAgCAIAgCAIAgMVTUMjaXyOaxo1LnEADzKw5KKyzDaW7NCm2hpJAC2oj13AuDT+V1io416b4kjRVqb6o32VLHdl7T4OBUikmbppmVZMhAEAQBAEAQBAalXWtZvc1oBALnbrngB/zet1EinUw8I9x1QNhcG4uC3dZY07ZCqb4ZnBWpKUCKtfme+XO4OsWO1cAN+S51AGY+a62iOEonJc5Zbl8jS2pxxopXgtJeRemY27ibGxsN5HBZp09E0+nU3UtcWn8ixybRRw0EM87tXsiytB6znOYDlAB36G/gqkaDnWcIepM6mKScuTVj2yc6TIyA/VOYPLm2cBxDbDeBrxUv6LEdTZq7nfEfyWyjqhI1rh9Zoc3hcHu4EclQlHS8FuE9SRsLUkCAIAgCAIAgCAID8+bYbQVFTVSMkkJjbI5scY0aADYGw4965dSTllyOfUk5PcnMKmaLAqvTx1KcWslgidEeSsLSWFpNmMAdl7m/hc5vwK29mbJ+TPk1dOwXZUSebs/+e6Oc1xIOpNcSN7Y3GqieZ7JXhzGx3vlAdmLgBqO7MpbarOcmpPYltq05yakXFXS6EAQBAEBRdqGGaRrAdAMx8Xm/wALKzHY5tTxNfX6kdTuqqXWN5LR9U6i3yR4kYTlDdE1he2THvDZR0Z3EjddauntsSwuMy32N9+GFz3Phm6pJd0ZjDxmdvLesBY792+6kVXEUpL55MuGW3F/LBUse2SMQdN0hGYFmbQEB+8C266s07vU1HTkrzoypx1ZK7RYC3NEHh8bQ67ZHajotwyi3VF76/orjm1lrf09SLOUk9s9ToUFBBEx0kcjA0N+q7fYcdeNlQlVnN6WizGlCK1Jk1gPRmBjWm+VrQRycGi6p1W9bZZoxjowjciLiLgnQkWcAb271q8I2jqayn9TLFKHeI0cOIK1awbwmpGRYNwgCAIAgCAxVUgaxzjuDXE+AF1iTwsmHsj83TREz67+qT4locfiuRJtQw/I5kmSQmIUBRNqGrdzTUzOpmw/GCwan6zW+biPkVtFyZvFyfB7OLFw0N0cmuRJyXJcPZa3Mah/9mz/ADH5q7Yr4mXrBbSZf10DoBAEAQAoDntXV2qH34WHuCtY2OXnxEPj+1gbeOJt3DRzyOqD3DiVza15pbjDnzN5T6Gph1D0gDnE5iASfFVKd3Xz8X4Kyy2WjB6+Sl0PXYd/NveOfgrP6uWVrW3oTwqyplrqWNnhaHDO14Go5HirsJYeqLLbeums75NB2AtYMjXggizQ9t3DuDh+isK4k92Ru3hHw5K3iuDzROBkERZo0OZmztcXXDn7vC6t060KnGclapSdPnBPYNXiMiEMzOJ0eBYOFrkuHBw7tDv5gU61L/l0LNKpp8KRP5y8dU211uFXxh7k+XNeHYPaGHMNBuf8j5fMrK32DSg9X1NhaEoQBAEAQBARe1D7Uk/fE9o8XjKPe4KKv/bl7GlT4GcPxCK08h5OcPTq/Jcuq92cyo+TWBUJUNmKPNprry3+Xei5C5N3BNlX1spD6iBli0WfdznPjdcGOIOGosQ4kkHcBourQtno1NPB0qEINYzv5dSR2k2cNK/staSLgx3Eb27iQ03LSCRcXO8a66VbmjoXoQ3VHQvQuXsritSyO+1M70a1o+N1Ysl4G/Us2SxTz6l0VwuBAEAQBAc926wWVj3TxAua7tgC5YeduXerFOaxhnPr0mpalwc2qx1zzNifE6/Nefk8vJCywtq3x2EbC8gC4AJso4JkME85N7CdomztsRZ2aRuX8BIv7h6qd5WzJ5ZWzLVsbidnmAnQ3dH3EdofP1Vi0qcwfyJLSriWjzLZG8OJu21joSPgr7WC7F6nuuDE+Bsoe17NHAtdfiFnLjhpmqSnnUim4pTzxgPjYZJIiBC5jmZXtad0jb3zWvy1V6M4SWG8J8/6KzTj+xs4Zjb3yHpGzFxuMgZZov3qrKKXGDMJyk98k07EsmZhbq0Ahp4grTGdyXWopxJKgcSwZhY66ctdy1njOxJRzp3NhakoQBAEAQEPtSfoQ37UsLT4dI0n3NKirfD81+SOp8JxWsddz3c3OPqbrkTeWcqo9mzVa1aFYkaaVsUckrtAxpJI3gcSO/l32Vi1pd5USfHX2JaMcyNzZytpK+ikfmjhnY4tp4A/6UBl3Ndffm43HJejpV22o42J61mqcHUzvyWTFax1VhNNPIQZA4skcOJGeNx8yxpXN7Rhpi0vMlqz7y3Ui0ez2HLQRfeMjvzSOI91lpaLFJfzqWbVYpIsaslgIAgCAIDUxefo4JX/AGY3u9GkrSpLTBv0NZPCbOFVUVpyOAcG/lsPkuTPbY5UuWWigxGhj/6meVoOuSJso3/WklYL7twB8b6W6lrZScFPHJJRqUYLxPcxYls3HG6OWjnDqaRojieOu6Ow/csfewabGxc0uzCxPZtHc0dKzgsVoxlHVHc80NT0U0bhpkcLeG74LnUammrFvzOVqalk6hM89UZu2LZhzXdWMnZllxSzz1NnpLghpuQsY8zfVlNR5RH1GGMNpT1HjU2dYE962UsbdCJ0k0pPk2WPbZpLwCN+o1WONjdb4beCE2ph16aPUtFpR93gfJbw8mQ10m9UenJL4HWtliBB3b/E6rSawyajNSiSK0JggCAIAgK7tnPlZGb7jI8juZDJ8y1V7h4S/nRkNZ4X88jjzwuRI5NT4T5HGsEJK4NhX7UyqpXHL0kFo3fZOa+a3GxDdF1OzkvF7Fig9MkyBwjYWTD3ioqCxpjD2x5HmR0kjmlgNrDKNTpqdQutRp+LJPdV8wcV1+xdsbjdTYTHC7R2dhePvyyOlI8gT6Kj2hJSTfsbzhptsM6Ls1BkpIG8ome9oKxRjppxXoXaaxBL0JJSm4QBAEAQETtSf6M8D65jj8nyNaR6EqKt8BHU+E4nisnWlcPtPI8yVypbyOXLds1aTb2Knr2xVMQdSRs6N7QxrnufkHXdfeM19Au/3kopRj0LVC1puKlJZbLxgsbJZKmGEZYKmBtZTs0+ikBbZwHA3LD4tCkrR1U037GLeS7yVPoRFQ/M4m1id7eR4jyK8tUWJNHNqLEmjpLH5qKOQXuGsf5jevRUp60n5pfg6lP+wmjchr80jA23WZmd6rbTtuS6/EsfM84rhDJ29G95awm5YDYuI3ajgmp8mdC4yVJtIynkY6xeI3uZI3Ubjo7v0sfNXJ4lDZJcFXGiWXvguVZK10BIAAeLG9tQdLqml4izKWYZW2TT2Uw90Yc8kZXWDWj7t7k+d1mrLOxpawaTZPqIthAEAQBAUj2jz2yjiIpf/I+No+DlTun+H+xVuXsc1suZLk5lXoZqcarCIkWHD6YEtc05XDiNNDvCtUZOL1Re5Ygk0TMFO1jg97Okc03YXvJDXDc4Nta66X66o44ePkT06cIPLWfmV3ayWSdwzkBrSSxg3ZiLZieJ4d3qufcVnNYNa9VzaR1+CPK1rRuaA0eQsumlhYOqjIsgIAgCAICD2rkAjjv/ANzP/dxvk+LQoaz2X843Iqr2ON9DnuOYuuQcpvY3hsDS1bjO6VrQ4tM0ZYela4NDXBjw8AA2v1mm116OnipFSXX7E8KzjFb8F72co2NllnsGxiJtPAN3Ubq4/hFmi/cVvXklFRN7OD1SqMps4zySyDsuke5n4S42PovNVt5N+pSrbzbOi7N3dQhpGnRusfVdm3/tQfoi/a5dLHTc19lKcuzySXDbZGnuB1VqbxwKEcpuXBkxSSpLzkIjjaNJDawbzusLCW5mety248yDwysZZz2P6SLpspkeLkuLCHeV7qzzBJ+X7kecZa8/2LDiYaynDd5NshG4A8Aq8d2SVcRgs8kxhURbEwHfa58Tr81FN5kWKMXGCTNtakoQBAEAQHNPaVUfTZeTIx73uPyXOu5eLBRunvgpjAqD5OfU3Zt08F1vGDZtCk2TtFSPAuFPGlJFhUJIy1FW9o1WJNo0m5RIuneZaiFp1zTRAjuzi/uuoo5lNL1X5I6fiqJep2Vdw7YQBAEAQBAVL2g1GWMD+rmPn1Ix/qFVbmWFj0f8+5XuHhHO8HtnN+Vvf/suZnc5reC3QRREcL81chPHwvBMtLR7qmB4s95Lfs3Nj5LMp55Zu5ZWGyFxJ7Ro1VKkkVKjR0DAIx+ywsDrEsB8ea7VJaYR9l+DoW6ToxjnGTNVV8UJDHdVttTw8lIot7ks5qPhfBXcXxNsx0B/Z4xd/DMeAUijj3K86ik8L4UQFOGNjjDmdG2SV8um4NIsAB5q1jEP57kDkn6ZZecOiEmQamOICxP1nHd6BU5bFymteF0ROKItBAEAQBAEBx/buoLq2YcGljR/dtPxJXJuJZqP+dDm3DzUZEUzLqCEcsihDVMl6RoG9dKlRPQWtjlZLPhNSw6FWdCJ6trpR7xnDwW3Cr1qSwcq4orBV8HaGVsF93StHroPeQqFJYqx9zmUVisjry7J2AgCAIAgCA577S5+tlv/APWwfme4n/TaqN298FO6fQpNIbXXNlyc2q+CShndwWU2Yi2ZnSvPNb+I3xI1JL8VG0yKSZ0PAnOdRRFrrPAs087Hcu/bNulDPkv8HQt3/SXnk+y45YZamAkjuup9H/qyV1+k4kRiz5aqN0VPAY4zq57uqNFssLlkcszWIrCM+yuAtlbepBflytibchoAvew71JWrNpJLAoUVJvUXOngaxoawWA3AKo3kvRiorCMiwbBAEAQBAEBxXaz/AK2o/tD8AuPW/uS9zl1v7jMVDH1QfH4pRW5PapazeK68OD2VulpMtHMWuC3JKsE0WSTEQY7Hkq9WSSPOXiUclZqmOzCRnaa5r2/iaQ4e8LmS5yjgyeJakdWoKts0bJGHquaCP0PeN3kuvGSkk0deLUllGwtjIQBAEAQHKPaHUZqpzRwyA+TL/wAxXMunmZz7l+PBCUEBd6qqoamVe7c5FuwPBg/er9K3XU6VO0wsssg2eZbcrHcxJu6iQGN4BlBICr1rdYyivWt01lGXY7FAy8Dhc3zR396lsqice6bw1x6oqUZ929LWf2LjJkdYEXvqOO7vVtZW50JOMsJn2fSw6uXcQfgAi3MzbWPIyQRgDQWvw5dyw2bRWNzIsGwQBAEAQBAEByHbmnLa2U20cWuH5G/O65VxHFR/zoc24WJs84FDnY4cQfcRf9VrSM0nhmSaPKdVep1cbM9BaXySwzEDZSussF6pew08iSpXPrVsnl7251skMNcHaFR02mUoNMlKCpmpCTEA+Mm7oSbC/FzHfVJ5bip4SlS43XkWac5U/VFhotqqZ+jnGF32ZRk/xdk+RVqFxCXp7lqNeEupMxStcLtcHA7iCCD5hTJp8Ep7WQYKmtij/eSMZ+Jwb8StXKK5ZhtLkh6ra2mb2M8p4CNun5nWHvUUriC439iKVeC9SjV2HOqZ5JnjKHuuGA3sLAAF3gAqM4ucnJlKeZycjebRMjbYKWnBItW0FqRu4RiGQroJbHoJ0Mx2LLDjDTxQpSt5IwYviDCwhYktjVUGyt7JsDq0Hk1591vmqNKP9Y53daa5f3QNO9o9F0NTJnTi+h9ZE0bgEbbMqMVwj2sGwQBAEAQBAEAQFD9omH3e2QDe2xPfHrbza4n+AqldQ3yVLmPUr2z8vRyi/Zf1HeJPVPrp/Eq0NpFeGzLPieE5hdqnnT6omlFrdFVq6RzTuVSbkirOrNGk66gbKspNmamqC0rMZYEZYLFQYqCLOVuFVdS3CsupvGOJ/JS+Fk3hZrHA4L3AAPMaH1C17mGcmNC6H12Ex8XEjkXOI9CVt3a6mdPqY2YdTs3NaPABYUIR4MYij5JVRt3WWHOKNXOKNGoxfkopViGVY0TXFxWKdXxE9rWxNZMzXrrweUe0oSU4JmRtQRxW5LoTPE1U48Vq+DWUIpE57P23nkd9mO35nC3+QqrSear9jzdWSlWeC+q0YCAIAgCAIAgCAIAgNDG6Hpoi0WzDrR33ZhwPcRdp7iVHUjqiazjqRzeqog3gcrr2vvFjYtPJzTcHwVBxKDjgs+zeKZx0ch67RvP1m8HD59/ipqU/+LJqcujJKtwhrxoFJOipG06KkVuu2dI3BVJ25TnbEPPhDxwVd0Wiu6LRrmleOBWmlo00NHtkkg5rZOSNk5IzCsk71trkba5A1Uh5prkNcjG7pHc1jMmY8TPJoZDzWNEjGiRqTQFu9aSWCNrBjBWE8GYywzYinV2jcuOx2rPtJ09mZTMFcVzE7S7Vg0YpJVBVuttijddqprES4+zWPSd/Mxt/KHH+cLNlvql7fz7nPtZueqTLqrxbCAIAgCAIAgCAIAgCAr+PYRfNIxpcHazRN7VwLdLH98AWLfrDvGsFSn1Xz/yQ1IZ3KfVUrmZXsdcb45mbr/I8wVUlHqvqVpRxuT2B7TA2ZLZr9wN+q78J4Hu+Klp1+kiSFXoyzse144K0mmWE0zxJQMdwCw6aZh00zVkwVh4LR0URuijXdgDeS0/To1/To8//AB5vJY/Tox+nR6bgDeSz+nRn9OjMzBGDgtlRRsqCMdbRsY06BYnBJGJwSRQcYeMxsuXV5OXVe5GqIhCAXWcs21MLBq22QNXtnWUFX/RpOplYZIHjNG83Ott7TbS4IO7fYLq2K/pt+p17FYp59Tr+wm3cGJNy26KoaLyU7je4GhfG76zbkd4uLgXF7pcLagCAIAgCAIAgCAIAgCAiMSwQPLnREMe7ttIzRSfjZz+8LHxUU6Wd1/ojlTzwUjHMGLL52GL72skB8JALt/iAVOpTxysfgqzp49PwR9NjVXTf1kfDXMLdzxu81opThxwRqUok/h3tAhdpJmjPeLj1CmjdeZLG48yxUm0sD+zKw/xD4KZXEX1JlWTN9uIsPFSd4jfvEHYiwcU7xDvEaFXtLTx9qVjfFzf1UbrxXU0dZIgKv2h098sRfM/gyJheT4KN3PkRuv5Edj+KYgad85pxTxtyj6V15XZ3BotGN3a48ioqjqOOWsI0qa3HLKZQVD5Hlz3Fxsd/f3KnUWClU+EklEVwgCAICg48c1VJ3ZW+gH6rs2axSR27VYpImsAwuXSWGQxyMOaORu9rhxsdCOYOhBIKslg7rsdtAK2nEhAbKwmOojBvklaBe33SCHA8nBATqAIAgCAIAgCAIAgCAIAgIit2ZpZSSYg1x+vGTG7zLCL+ailRg+n0I3Si+hBVns7hf2ZpB+JrH++wKidqn1I3bRfUhpvZY4nq1LQO+I/+yjdm31+3+yN2vqI/ZdKP/wBgHhG4fzrX9E/NfT/Y/SvzNuP2XRn95VSu5gAD43W6s49WbK1XVkpRezfDozcxOlPOR7iPyizT6KWNtTRureCLJQ4fDCLQxMjHJjQ34KaMVHhEyilwVn2oP/ogbzffyaxx+NlDcvwkNw/Ccuwdna8lyahyavCJNRkIQBAfCgMftC2OEVJTV0LLHo4hWtHEvaMs3jmOV3iDwXct1ilFeiO/SWIJehVcNxt0bbAqYkLT7K9ojHiIjcepUtLCOUrAXRu8xnb/ABN5IDuiAIAgCAIAgCAIAgCAIAgCAIAgCAIAgCApHtQf9CB91x8y9jfgSql09itcvwnPMObYHx+S5U+TlVeUbi1IRZDJ9sgPMjbggb7WHiUw3sjMVlpHYKvDI56Z1PKLsfEYnj7rm5Tbke9ehXB6FcH5TxmmkpJ5aeXtxPLHHdmtud5tIPmsmTHhlbM2aN8DHyPjeyQNYHOJyODrHKLgG1vNMGG0uT9exPDgCNxAI80MnpAEAQBAEAQBAEAQBAEAQBAEAQBAEAQFA9pr9Lf2TfO8jj8Gqldv9indPYpVG3q+ZXMlycupybIasGp9ypgYPWRZwZwZaODNLG37UkbfV7QtqcczS9USUY5qL3OxrvHdKDtN7MaauxAVUxOTog2aFnVMsjTZjnPGtsuh4nK3dbXJq8t4LVgOz1LRMLKWFkTSbuyjVx5ucdSmTKijfzAOtzFyPn8fRZ6GmUpYMq1JAgCAIAgCAIAgCAIAgCAIAgCAIAgCA5j7R57yhv3nO9GsaPeHLnXT3wULl74K/St6oVDqc6XxG01izgYPYjWcGcH3ImBg39noc1XAPvl35GOcPeApaCzVj/OhYto5qo6iuydcxPzX6tj4kjXyC2WOpG9WfCeP2a+rnOJ7iWgdwAKzq8kY7rO8m8/QyRwtbuG/ed5PiStW2zeMIx4Phdl39nny/wBk5MN6fY9MmadzgfAgo00ZU4vhntYNggCAIAgCAIAgCAIAgCAIAgCAIDkO18mepeeVx/icVy67zNnNrPMzUp26DwCqJFLqbsbFukbJGUMWcGcAsTAwTGx0V6oH7Mbz65R8yrFov6nyLVmvHn0L8SumdJvB8ZuWWYXB6WDIQHl7rIjDeDC5h3gB48r+R3Fb5+RG0+Usn2CQEkWLe4i3osNCEk3jGDOtSUIAgCAIAgCAIAgCAIAgCAID442FygOO1nWLnnjcrky3yzmS6s+UzVCkVUiQjYt0jdIzZFnBnB5c1YMYJ7YaP6WV3JjB+Zzj/IrVmt2y5Zrlluk4X3euvBdBFyR8MhOjfUg2H6rOMcmNTfwnwseNzr9xAt6jd70yjGJrhnuJ9x7iOR5LDWDaMtSPgdYnkhjOGzy+LizQ8vqnxHzWU/Mw4dY/6EXWs46Wvp38Ue2wj4sSZmWpIEAQBAEAQBAEAQBAEAQETUOqHPf0T2tDSAGkXJNgbn1XIr1L2VWXcacR6Pl7ZLMVSUVqXJlwnEelY4vs1zHFsvIFvHXcLK1Z3fe0tdRaWvi9MGlalpliO6fBrYjNPI13RZWNsbF3beLcB9XuVSrd16ibo4Uf+3MvZdEbxp01tPLfp0OfTxdUgcbAeZAR1E6WvpjJx50pKTprnOP2Jer2fdBG17nDW1xxF1Xcp0sSq4xLhdV/ktSsIOOKedS58n7eXoYo41bwc5I9AjcCL8rqKNanJ6YyTZNK2qxjqlFpexjkat2V2izbDxWZK7m8N8msB+LirlovC36l20Xhb9Syq2WwgCAxO0dfgdD48D8vRbco0fhlnzPTjbXgd/yWOTL23Phj5Ej093JMmNPkz0xgAsEbybJJLCPSwZCAIAgCAIAgCAIAgCAICuVOJtZNUZzbKGBrd1yG319QvN3lzCN1NSb4SSXV7/jJehSbpxwU6TF+gp5TNHM0zObleY3CHQ3/AHnC/eoaMJdxPGHq4339ff5ZLipupWUI76VllqixCF8F3PydXs63vbS3NVacaVWm9c9LXTqys6c4z2WStYA5kzyHZvoyc4td3UNs1hra9j5q7VnKdCEFw14muiRpOwnSqurLh7x8t/3RLYxjlK58URc7KXta6RxyM39kXOq1q0KVScFT1Sxy35fsbQzBOUml5e5grSHTuZA0Foyktab9U8bHgdVDf15OTpUs6fTL6cZFK2pxxVkt/wCb+5LbQUcYpQ8NyuBZl55ibLeraUoW0KsIuMvyKNRuo4yeV19iDmC6zPMMtuycdqcd7nn32+Sv2yxTOhbrFNEypycIAgPhCA8iId/cLmyzk10I9rBsEAQBAEAQBAEAQBAEAQBARW0mPw0UJmmJtfKxg7T3nc1o/wCWAW9ODm8IjqVFTWWcmxSvrcQcZQA1umSNg0aGnM27t7nA8T6BTz7OtpSUprLxj5Mpx7SuEnGGMc8cezIU4rVx3hnmkyH6jnDLvG4u7PH1Va87OpNwnCPw7pLz9i1Y3beqFSWG+r+6J/Ctqp6eB1O5jJQc3RuFvo82uU66tF9DyXGp2VS5lOFOKSby89G/J+foeg7RdrawhWlNvPRcyx19vUrUGOOp76PznMHS3sS1xu5tgdASP0sukuxXHG69t8exTqf+RUq8O7lBqPTDWU/P+MlNlNrXHpIJoWTUrmkPY5uZ7AdAQd7tTqDryKiuuzqdtF1KK/qS/Pp5FW3ryuZSztGKzv5cb+efsWnZOJ8XWp2F/Rl4ax3a6N5zDU8ATbyXnJRuadxGePE0m/w/qdWrVp1k84S4242Ru7cirdTmSSWODKM0UTTd5ePHja481cuO/wBUJ1cc8Lp6mez4UZVdCjqT2fkV2hxOoDbTxl4t+9jAv/E35hTxm3yR9of+P03LNrJL/rJ/h/5On7JVLZaSF7LgFuocLODrm4I53uutRx3awcudvK3fdS5RLqU1CAIAgCAIAgCAIAgCAIAgCAIAgCAIDlXthifM+MMFxACXNG89JY3HOwaNO8pbXsIXDoy2ylj7kV5Z1JUY1o7rfP2NjYHaKnZDkfa66FelKTyjnW9eEFiRXfaPVwTPBjt+q3pQcY+Ijq1VKfhPuwNDGX5ZBuJaQd4I4FZnLwaomsF49MyzbSbBxy9aIgabtFFC46SLFS16wZzCtw6WhlOU66gg6gjkRyW9WhCvDDFteVLapqjzw10a9S1bF7QZc3QFsUtrviIu13eOY87jjcajz1zZ1KE9Se/R+foz1lve0L+ChNcdFyvbzRsiEzzGed2d54ncByaOAXO3by2d9aaNPu6Swi6YJ0Vg0ka6K/R0cM4d13ucol8AEbHzxROBax4da98pkFyPdfzVykksxRzrlzlpnPlr8EypSqEAQBAEAQBAEAQBAEAQBAEAQBAEAQEJjeCdI8SssXWDXsO57Ru8xdc68su9kqkPiX3Lttd6IunLj8EDV7JUr9ZKbrcbxm9/xAa+q1jVuqUcJy/JHKhbzllpfggpNkXl9qWlyWP7xzWxj1IDj5XUOb2u8Tbx9C3CFnRWUln6kE7DZxK6SBwbJe0sDyQ1xGl7jsu03qx2f2uqMe5rrjbP7Mg7V7E7yXfUHzv/APP8Gy/aCtYLOp5h+EZx6tK70Lm1qLKkjzcrW7p7NP6FXxmepnJP7PMT3xu+YUsrqjBfEvqa07SrKW6f0PGB7M1okZM4CIMcHWcbuI4jK29gRcakLkXnalDQ4p5O7Ydn1Y1YzxjD+xZf2AW673u/iMbfINN/evOO43yj2OurJYjhfdmxS4OXn6M5fGaYfMhbwrJlarVrQ5afyRc/ZzhhgNTc5sxiJdnc8ZgHaXI5Ee5dTs+erUcftKpKehy9S6ronLCAIAgCAIAgCAIAgCAIAgCAIAgCAIAgCAICAxrZiOZxkYejkOpNrtce8c+8LnXfZ0Kz1ReJfZnQte0J0VolvH8HnD8Llj0e0O7wQR77KvQsatJ77ma9zTqbx2M9TQucOrHb8o+alrWtSaxFEVOtGL3ZHybLySduRrB927z77Ae9VodkTbzKX0La7SjD4Y59zapNkKZnaDpDzc429G2CvQ7NoR5Wfcgqdp3E+Hj2JaDDoWdiJjfBjR8lbhRpw+GKXyKcqs5fFJv5mwxgG4AeAst0sGjeT0smAgCAIAgCAIAgCAIAgCAIAgCAIAgCAIAgCAIAgCAIAgCAIAgCAIAgCAIAgCA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8" name="AutoShape 14" descr="data:image/jpeg;base64,/9j/4AAQSkZJRgABAQAAAQABAAD/2wCEAAkGBxISEhUUERIVFBUXFRQUEBAVFBUUFBUUFBUYFhgVFRQZHCkgGholHBQVIjEhJSkrLi8uFx8zODMsNygtLisBCgoKDg0OGxAQGywkICYsLywsLCwsLDQsLCwsLCwsLCwsLCwsLCwsLCwsLCwsLCwtLCwsLCwsLCwsLCwsLCwsLP/AABEIAOgA2QMBEQACEQEDEQH/xAAcAAEAAgMBAQEAAAAAAAAAAAAABQYDBAcCAQj/xABGEAABAwIDBAcEBwQJBAMAAAABAAIDBBEFEiEGMUFREyIyYXGBkQehscEjQlJicpLRFDOCwiRjc5OisrPh8DRTo9IWQ0T/xAAaAQEAAgMBAAAAAAAAAAAAAAAAAwQBAgUG/8QANBEAAgEDAwEGBQMEAgMAAAAAAAECAwQREiExQQUTIlFhcTKBkaGxFMHwIzPR4UJiBlLx/9oADAMBAAIRAxEAPwDuKAIAgCAIAgCAIAgCAIAgCAIAgCAIDWra+OK2c6nstALnG3IDh37lvCEpcGk5xjyawxyHTMXMubDMx1vzAED1W/cT6Girw6kkoSYIAgCAIAgCAIAgCAIAgMVTUMjaXyOaxo1LnEADzKw5KKyzDaW7NCm2hpJAC2oj13AuDT+V1io416b4kjRVqb6o32VLHdl7T4OBUikmbppmVZMhAEAQBAEAQBAalXWtZvc1oBALnbrngB/zet1EinUw8I9x1QNhcG4uC3dZY07ZCqb4ZnBWpKUCKtfme+XO4OsWO1cAN+S51AGY+a62iOEonJc5Zbl8jS2pxxopXgtJeRemY27ibGxsN5HBZp09E0+nU3UtcWn8ixybRRw0EM87tXsiytB6znOYDlAB36G/gqkaDnWcIepM6mKScuTVj2yc6TIyA/VOYPLm2cBxDbDeBrxUv6LEdTZq7nfEfyWyjqhI1rh9Zoc3hcHu4EclQlHS8FuE9SRsLUkCAIAgCAIAgCAID8+bYbQVFTVSMkkJjbI5scY0aADYGw4965dSTllyOfUk5PcnMKmaLAqvTx1KcWslgidEeSsLSWFpNmMAdl7m/hc5vwK29mbJ+TPk1dOwXZUSebs/+e6Oc1xIOpNcSN7Y3GqieZ7JXhzGx3vlAdmLgBqO7MpbarOcmpPYltq05yakXFXS6EAQBAEBRdqGGaRrAdAMx8Xm/wALKzHY5tTxNfX6kdTuqqXWN5LR9U6i3yR4kYTlDdE1he2THvDZR0Z3EjddauntsSwuMy32N9+GFz3Phm6pJd0ZjDxmdvLesBY792+6kVXEUpL55MuGW3F/LBUse2SMQdN0hGYFmbQEB+8C266s07vU1HTkrzoypx1ZK7RYC3NEHh8bQ67ZHajotwyi3VF76/orjm1lrf09SLOUk9s9ToUFBBEx0kcjA0N+q7fYcdeNlQlVnN6WizGlCK1Jk1gPRmBjWm+VrQRycGi6p1W9bZZoxjowjciLiLgnQkWcAb271q8I2jqayn9TLFKHeI0cOIK1awbwmpGRYNwgCAIAgCAxVUgaxzjuDXE+AF1iTwsmHsj83TREz67+qT4locfiuRJtQw/I5kmSQmIUBRNqGrdzTUzOpmw/GCwan6zW+biPkVtFyZvFyfB7OLFw0N0cmuRJyXJcPZa3Mah/9mz/ADH5q7Yr4mXrBbSZf10DoBAEAQAoDntXV2qH34WHuCtY2OXnxEPj+1gbeOJt3DRzyOqD3DiVza15pbjDnzN5T6Gph1D0gDnE5iASfFVKd3Xz8X4Kyy2WjB6+Sl0PXYd/NveOfgrP6uWVrW3oTwqyplrqWNnhaHDO14Go5HirsJYeqLLbeums75NB2AtYMjXggizQ9t3DuDh+isK4k92Ru3hHw5K3iuDzROBkERZo0OZmztcXXDn7vC6t060KnGclapSdPnBPYNXiMiEMzOJ0eBYOFrkuHBw7tDv5gU61L/l0LNKpp8KRP5y8dU211uFXxh7k+XNeHYPaGHMNBuf8j5fMrK32DSg9X1NhaEoQBAEAQBARe1D7Uk/fE9o8XjKPe4KKv/bl7GlT4GcPxCK08h5OcPTq/Jcuq92cyo+TWBUJUNmKPNprry3+Xei5C5N3BNlX1spD6iBli0WfdznPjdcGOIOGosQ4kkHcBourQtno1NPB0qEINYzv5dSR2k2cNK/staSLgx3Eb27iQ03LSCRcXO8a66VbmjoXoQ3VHQvQuXsritSyO+1M70a1o+N1Ysl4G/Us2SxTz6l0VwuBAEAQBAc926wWVj3TxAua7tgC5YeduXerFOaxhnPr0mpalwc2qx1zzNifE6/Nefk8vJCywtq3x2EbC8gC4AJso4JkME85N7CdomztsRZ2aRuX8BIv7h6qd5WzJ5ZWzLVsbidnmAnQ3dH3EdofP1Vi0qcwfyJLSriWjzLZG8OJu21joSPgr7WC7F6nuuDE+Bsoe17NHAtdfiFnLjhpmqSnnUim4pTzxgPjYZJIiBC5jmZXtad0jb3zWvy1V6M4SWG8J8/6KzTj+xs4Zjb3yHpGzFxuMgZZov3qrKKXGDMJyk98k07EsmZhbq0Ahp4grTGdyXWopxJKgcSwZhY66ctdy1njOxJRzp3NhakoQBAEAQEPtSfoQ37UsLT4dI0n3NKirfD81+SOp8JxWsddz3c3OPqbrkTeWcqo9mzVa1aFYkaaVsUckrtAxpJI3gcSO/l32Vi1pd5USfHX2JaMcyNzZytpK+ikfmjhnY4tp4A/6UBl3Ndffm43HJejpV22o42J61mqcHUzvyWTFax1VhNNPIQZA4skcOJGeNx8yxpXN7Rhpi0vMlqz7y3Ui0ez2HLQRfeMjvzSOI91lpaLFJfzqWbVYpIsaslgIAgCAIDUxefo4JX/AGY3u9GkrSpLTBv0NZPCbOFVUVpyOAcG/lsPkuTPbY5UuWWigxGhj/6meVoOuSJso3/WklYL7twB8b6W6lrZScFPHJJRqUYLxPcxYls3HG6OWjnDqaRojieOu6Ow/csfewabGxc0uzCxPZtHc0dKzgsVoxlHVHc80NT0U0bhpkcLeG74LnUammrFvzOVqalk6hM89UZu2LZhzXdWMnZllxSzz1NnpLghpuQsY8zfVlNR5RH1GGMNpT1HjU2dYE962UsbdCJ0k0pPk2WPbZpLwCN+o1WONjdb4beCE2ph16aPUtFpR93gfJbw8mQ10m9UenJL4HWtliBB3b/E6rSawyajNSiSK0JggCAIAgK7tnPlZGb7jI8juZDJ8y1V7h4S/nRkNZ4X88jjzwuRI5NT4T5HGsEJK4NhX7UyqpXHL0kFo3fZOa+a3GxDdF1OzkvF7Fig9MkyBwjYWTD3ioqCxpjD2x5HmR0kjmlgNrDKNTpqdQutRp+LJPdV8wcV1+xdsbjdTYTHC7R2dhePvyyOlI8gT6Kj2hJSTfsbzhptsM6Ls1BkpIG8ome9oKxRjppxXoXaaxBL0JJSm4QBAEAQETtSf6M8D65jj8nyNaR6EqKt8BHU+E4nisnWlcPtPI8yVypbyOXLds1aTb2Knr2xVMQdSRs6N7QxrnufkHXdfeM19Au/3kopRj0LVC1puKlJZbLxgsbJZKmGEZYKmBtZTs0+ikBbZwHA3LD4tCkrR1U037GLeS7yVPoRFQ/M4m1id7eR4jyK8tUWJNHNqLEmjpLH5qKOQXuGsf5jevRUp60n5pfg6lP+wmjchr80jA23WZmd6rbTtuS6/EsfM84rhDJ29G95awm5YDYuI3ajgmp8mdC4yVJtIynkY6xeI3uZI3Ubjo7v0sfNXJ4lDZJcFXGiWXvguVZK10BIAAeLG9tQdLqml4izKWYZW2TT2Uw90Yc8kZXWDWj7t7k+d1mrLOxpawaTZPqIthAEAQBAUj2jz2yjiIpf/I+No+DlTun+H+xVuXsc1suZLk5lXoZqcarCIkWHD6YEtc05XDiNNDvCtUZOL1Re5Ygk0TMFO1jg97Okc03YXvJDXDc4Nta66X66o44ePkT06cIPLWfmV3ayWSdwzkBrSSxg3ZiLZieJ4d3qufcVnNYNa9VzaR1+CPK1rRuaA0eQsumlhYOqjIsgIAgCAICD2rkAjjv/ANzP/dxvk+LQoaz2X843Iqr2ON9DnuOYuuQcpvY3hsDS1bjO6VrQ4tM0ZYela4NDXBjw8AA2v1mm116OnipFSXX7E8KzjFb8F72co2NllnsGxiJtPAN3Ubq4/hFmi/cVvXklFRN7OD1SqMps4zySyDsuke5n4S42PovNVt5N+pSrbzbOi7N3dQhpGnRusfVdm3/tQfoi/a5dLHTc19lKcuzySXDbZGnuB1VqbxwKEcpuXBkxSSpLzkIjjaNJDawbzusLCW5mety248yDwysZZz2P6SLpspkeLkuLCHeV7qzzBJ+X7kecZa8/2LDiYaynDd5NshG4A8Aq8d2SVcRgs8kxhURbEwHfa58Tr81FN5kWKMXGCTNtakoQBAEAQHNPaVUfTZeTIx73uPyXOu5eLBRunvgpjAqD5OfU3Zt08F1vGDZtCk2TtFSPAuFPGlJFhUJIy1FW9o1WJNo0m5RIuneZaiFp1zTRAjuzi/uuoo5lNL1X5I6fiqJep2Vdw7YQBAEAQBAVL2g1GWMD+rmPn1Ix/qFVbmWFj0f8+5XuHhHO8HtnN+Vvf/suZnc5reC3QRREcL81chPHwvBMtLR7qmB4s95Lfs3Nj5LMp55Zu5ZWGyFxJ7Ro1VKkkVKjR0DAIx+ywsDrEsB8ea7VJaYR9l+DoW6ToxjnGTNVV8UJDHdVttTw8lIot7ks5qPhfBXcXxNsx0B/Z4xd/DMeAUijj3K86ik8L4UQFOGNjjDmdG2SV8um4NIsAB5q1jEP57kDkn6ZZecOiEmQamOICxP1nHd6BU5bFymteF0ROKItBAEAQBAEBx/buoLq2YcGljR/dtPxJXJuJZqP+dDm3DzUZEUzLqCEcsihDVMl6RoG9dKlRPQWtjlZLPhNSw6FWdCJ6trpR7xnDwW3Cr1qSwcq4orBV8HaGVsF93StHroPeQqFJYqx9zmUVisjry7J2AgCAIAgCA577S5+tlv/APWwfme4n/TaqN298FO6fQpNIbXXNlyc2q+CShndwWU2Yi2ZnSvPNb+I3xI1JL8VG0yKSZ0PAnOdRRFrrPAs087Hcu/bNulDPkv8HQt3/SXnk+y45YZamAkjuup9H/qyV1+k4kRiz5aqN0VPAY4zq57uqNFssLlkcszWIrCM+yuAtlbepBflytibchoAvew71JWrNpJLAoUVJvUXOngaxoawWA3AKo3kvRiorCMiwbBAEAQBAEBxXaz/AK2o/tD8AuPW/uS9zl1v7jMVDH1QfH4pRW5PapazeK68OD2VulpMtHMWuC3JKsE0WSTEQY7Hkq9WSSPOXiUclZqmOzCRnaa5r2/iaQ4e8LmS5yjgyeJakdWoKts0bJGHquaCP0PeN3kuvGSkk0deLUllGwtjIQBAEAQHKPaHUZqpzRwyA+TL/wAxXMunmZz7l+PBCUEBd6qqoamVe7c5FuwPBg/er9K3XU6VO0wsssg2eZbcrHcxJu6iQGN4BlBICr1rdYyivWt01lGXY7FAy8Dhc3zR396lsqice6bw1x6oqUZ929LWf2LjJkdYEXvqOO7vVtZW50JOMsJn2fSw6uXcQfgAi3MzbWPIyQRgDQWvw5dyw2bRWNzIsGwQBAEAQBAEByHbmnLa2U20cWuH5G/O65VxHFR/zoc24WJs84FDnY4cQfcRf9VrSM0nhmSaPKdVep1cbM9BaXySwzEDZSussF6pew08iSpXPrVsnl7251skMNcHaFR02mUoNMlKCpmpCTEA+Mm7oSbC/FzHfVJ5bip4SlS43XkWac5U/VFhotqqZ+jnGF32ZRk/xdk+RVqFxCXp7lqNeEupMxStcLtcHA7iCCD5hTJp8Ep7WQYKmtij/eSMZ+Jwb8StXKK5ZhtLkh6ra2mb2M8p4CNun5nWHvUUriC439iKVeC9SjV2HOqZ5JnjKHuuGA3sLAAF3gAqM4ucnJlKeZycjebRMjbYKWnBItW0FqRu4RiGQroJbHoJ0Mx2LLDjDTxQpSt5IwYviDCwhYktjVUGyt7JsDq0Hk1591vmqNKP9Y53daa5f3QNO9o9F0NTJnTi+h9ZE0bgEbbMqMVwj2sGwQBAEAQBAEAQFD9omH3e2QDe2xPfHrbza4n+AqldQ3yVLmPUr2z8vRyi/Zf1HeJPVPrp/Eq0NpFeGzLPieE5hdqnnT6omlFrdFVq6RzTuVSbkirOrNGk66gbKspNmamqC0rMZYEZYLFQYqCLOVuFVdS3CsupvGOJ/JS+Fk3hZrHA4L3AAPMaH1C17mGcmNC6H12Ex8XEjkXOI9CVt3a6mdPqY2YdTs3NaPABYUIR4MYij5JVRt3WWHOKNXOKNGoxfkopViGVY0TXFxWKdXxE9rWxNZMzXrrweUe0oSU4JmRtQRxW5LoTPE1U48Vq+DWUIpE57P23nkd9mO35nC3+QqrSear9jzdWSlWeC+q0YCAIAgCAIAgCAIAgNDG6Hpoi0WzDrR33ZhwPcRdp7iVHUjqiazjqRzeqog3gcrr2vvFjYtPJzTcHwVBxKDjgs+zeKZx0ch67RvP1m8HD59/ipqU/+LJqcujJKtwhrxoFJOipG06KkVuu2dI3BVJ25TnbEPPhDxwVd0Wiu6LRrmleOBWmlo00NHtkkg5rZOSNk5IzCsk71trkba5A1Uh5prkNcjG7pHc1jMmY8TPJoZDzWNEjGiRqTQFu9aSWCNrBjBWE8GYywzYinV2jcuOx2rPtJ09mZTMFcVzE7S7Vg0YpJVBVuttijddqprES4+zWPSd/Mxt/KHH+cLNlvql7fz7nPtZueqTLqrxbCAIAgCAIAgCAIAgCAr+PYRfNIxpcHazRN7VwLdLH98AWLfrDvGsFSn1Xz/yQ1IZ3KfVUrmZXsdcb45mbr/I8wVUlHqvqVpRxuT2B7TA2ZLZr9wN+q78J4Hu+Klp1+kiSFXoyzse144K0mmWE0zxJQMdwCw6aZh00zVkwVh4LR0URuijXdgDeS0/To1/To8//AB5vJY/Tox+nR6bgDeSz+nRn9OjMzBGDgtlRRsqCMdbRsY06BYnBJGJwSRQcYeMxsuXV5OXVe5GqIhCAXWcs21MLBq22QNXtnWUFX/RpOplYZIHjNG83Ott7TbS4IO7fYLq2K/pt+p17FYp59Tr+wm3cGJNy26KoaLyU7je4GhfG76zbkd4uLgXF7pcLagCAIAgCAIAgCAIAgCAiMSwQPLnREMe7ttIzRSfjZz+8LHxUU6Wd1/ojlTzwUjHMGLL52GL72skB8JALt/iAVOpTxysfgqzp49PwR9NjVXTf1kfDXMLdzxu81opThxwRqUok/h3tAhdpJmjPeLj1CmjdeZLG48yxUm0sD+zKw/xD4KZXEX1JlWTN9uIsPFSd4jfvEHYiwcU7xDvEaFXtLTx9qVjfFzf1UbrxXU0dZIgKv2h098sRfM/gyJheT4KN3PkRuv5Edj+KYgad85pxTxtyj6V15XZ3BotGN3a48ioqjqOOWsI0qa3HLKZQVD5Hlz3Fxsd/f3KnUWClU+EklEVwgCAICg48c1VJ3ZW+gH6rs2axSR27VYpImsAwuXSWGQxyMOaORu9rhxsdCOYOhBIKslg7rsdtAK2nEhAbKwmOojBvklaBe33SCHA8nBATqAIAgCAIAgCAIAgCAIAgIit2ZpZSSYg1x+vGTG7zLCL+ailRg+n0I3Si+hBVns7hf2ZpB+JrH++wKidqn1I3bRfUhpvZY4nq1LQO+I/+yjdm31+3+yN2vqI/ZdKP/wBgHhG4fzrX9E/NfT/Y/SvzNuP2XRn95VSu5gAD43W6s49WbK1XVkpRezfDozcxOlPOR7iPyizT6KWNtTRureCLJQ4fDCLQxMjHJjQ34KaMVHhEyilwVn2oP/ogbzffyaxx+NlDcvwkNw/Ccuwdna8lyahyavCJNRkIQBAfCgMftC2OEVJTV0LLHo4hWtHEvaMs3jmOV3iDwXct1ilFeiO/SWIJehVcNxt0bbAqYkLT7K9ojHiIjcepUtLCOUrAXRu8xnb/ABN5IDuiAIAgCAIAgCAIAgCAIAgCAIAgCAIAgCApHtQf9CB91x8y9jfgSql09itcvwnPMObYHx+S5U+TlVeUbi1IRZDJ9sgPMjbggb7WHiUw3sjMVlpHYKvDI56Z1PKLsfEYnj7rm5Tbke9ehXB6FcH5TxmmkpJ5aeXtxPLHHdmtud5tIPmsmTHhlbM2aN8DHyPjeyQNYHOJyODrHKLgG1vNMGG0uT9exPDgCNxAI80MnpAEAQBAEAQBAEAQBAEAQBAEAQBAEAQFA9pr9Lf2TfO8jj8Gqldv9indPYpVG3q+ZXMlycupybIasGp9ypgYPWRZwZwZaODNLG37UkbfV7QtqcczS9USUY5qL3OxrvHdKDtN7MaauxAVUxOTog2aFnVMsjTZjnPGtsuh4nK3dbXJq8t4LVgOz1LRMLKWFkTSbuyjVx5ucdSmTKijfzAOtzFyPn8fRZ6GmUpYMq1JAgCAIAgCAIAgCAIAgCAIAgCAIAgCA5j7R57yhv3nO9GsaPeHLnXT3wULl74K/St6oVDqc6XxG01izgYPYjWcGcH3ImBg39noc1XAPvl35GOcPeApaCzVj/OhYto5qo6iuydcxPzX6tj4kjXyC2WOpG9WfCeP2a+rnOJ7iWgdwAKzq8kY7rO8m8/QyRwtbuG/ed5PiStW2zeMIx4Phdl39nny/wBk5MN6fY9MmadzgfAgo00ZU4vhntYNggCAIAgCAIAgCAIAgCAIAgCAIDkO18mepeeVx/icVy67zNnNrPMzUp26DwCqJFLqbsbFukbJGUMWcGcAsTAwTGx0V6oH7Mbz65R8yrFov6nyLVmvHn0L8SumdJvB8ZuWWYXB6WDIQHl7rIjDeDC5h3gB48r+R3Fb5+RG0+Usn2CQEkWLe4i3osNCEk3jGDOtSUIAgCAIAgCAIAgCAIAgCAID442FygOO1nWLnnjcrky3yzmS6s+UzVCkVUiQjYt0jdIzZFnBnB5c1YMYJ7YaP6WV3JjB+Zzj/IrVmt2y5Zrlluk4X3euvBdBFyR8MhOjfUg2H6rOMcmNTfwnwseNzr9xAt6jd70yjGJrhnuJ9x7iOR5LDWDaMtSPgdYnkhjOGzy+LizQ8vqnxHzWU/Mw4dY/6EXWs46Wvp38Ue2wj4sSZmWpIEAQBAEAQBAEAQBAEAQETUOqHPf0T2tDSAGkXJNgbn1XIr1L2VWXcacR6Pl7ZLMVSUVqXJlwnEelY4vs1zHFsvIFvHXcLK1Z3fe0tdRaWvi9MGlalpliO6fBrYjNPI13RZWNsbF3beLcB9XuVSrd16ibo4Uf+3MvZdEbxp01tPLfp0OfTxdUgcbAeZAR1E6WvpjJx50pKTprnOP2Jer2fdBG17nDW1xxF1Xcp0sSq4xLhdV/ktSsIOOKedS58n7eXoYo41bwc5I9AjcCL8rqKNanJ6YyTZNK2qxjqlFpexjkat2V2izbDxWZK7m8N8msB+LirlovC36l20Xhb9Syq2WwgCAxO0dfgdD48D8vRbco0fhlnzPTjbXgd/yWOTL23Phj5Ej093JMmNPkz0xgAsEbybJJLCPSwZCAIAgCAIAgCAIAgCAICuVOJtZNUZzbKGBrd1yG319QvN3lzCN1NSb4SSXV7/jJehSbpxwU6TF+gp5TNHM0zObleY3CHQ3/AHnC/eoaMJdxPGHq4339ff5ZLipupWUI76VllqixCF8F3PydXs63vbS3NVacaVWm9c9LXTqys6c4z2WStYA5kzyHZvoyc4td3UNs1hra9j5q7VnKdCEFw14muiRpOwnSqurLh7x8t/3RLYxjlK58URc7KXta6RxyM39kXOq1q0KVScFT1Sxy35fsbQzBOUml5e5grSHTuZA0Foyktab9U8bHgdVDf15OTpUs6fTL6cZFK2pxxVkt/wCb+5LbQUcYpQ8NyuBZl55ibLeraUoW0KsIuMvyKNRuo4yeV19iDmC6zPMMtuycdqcd7nn32+Sv2yxTOhbrFNEypycIAgPhCA8iId/cLmyzk10I9rBsEAQBAEAQBAEAQBAEAQBARW0mPw0UJmmJtfKxg7T3nc1o/wCWAW9ODm8IjqVFTWWcmxSvrcQcZQA1umSNg0aGnM27t7nA8T6BTz7OtpSUprLxj5Mpx7SuEnGGMc8cezIU4rVx3hnmkyH6jnDLvG4u7PH1Va87OpNwnCPw7pLz9i1Y3beqFSWG+r+6J/Ctqp6eB1O5jJQc3RuFvo82uU66tF9DyXGp2VS5lOFOKSby89G/J+foeg7RdrawhWlNvPRcyx19vUrUGOOp76PznMHS3sS1xu5tgdASP0sukuxXHG69t8exTqf+RUq8O7lBqPTDWU/P+MlNlNrXHpIJoWTUrmkPY5uZ7AdAQd7tTqDryKiuuzqdtF1KK/qS/Pp5FW3ryuZSztGKzv5cb+efsWnZOJ8XWp2F/Rl4ax3a6N5zDU8ATbyXnJRuadxGePE0m/w/qdWrVp1k84S4242Ru7cirdTmSSWODKM0UTTd5ePHja481cuO/wBUJ1cc8Lp6mez4UZVdCjqT2fkV2hxOoDbTxl4t+9jAv/E35hTxm3yR9of+P03LNrJL/rJ/h/5On7JVLZaSF7LgFuocLODrm4I53uutRx3awcudvK3fdS5RLqU1CAIAgCAIAgCAIAgCAIAgCAIAgCAIDlXthifM+MMFxACXNG89JY3HOwaNO8pbXsIXDoy2ylj7kV5Z1JUY1o7rfP2NjYHaKnZDkfa66FelKTyjnW9eEFiRXfaPVwTPBjt+q3pQcY+Ijq1VKfhPuwNDGX5ZBuJaQd4I4FZnLwaomsF49MyzbSbBxy9aIgabtFFC46SLFS16wZzCtw6WhlOU66gg6gjkRyW9WhCvDDFteVLapqjzw10a9S1bF7QZc3QFsUtrviIu13eOY87jjcajz1zZ1KE9Se/R+foz1lve0L+ChNcdFyvbzRsiEzzGed2d54ncByaOAXO3by2d9aaNPu6Swi6YJ0Vg0ka6K/R0cM4d13ucol8AEbHzxROBax4da98pkFyPdfzVykksxRzrlzlpnPlr8EypSqEAQBAEAQBAEAQBAEAQBAEAQBAEAQEJjeCdI8SssXWDXsO57Ru8xdc68su9kqkPiX3Lttd6IunLj8EDV7JUr9ZKbrcbxm9/xAa+q1jVuqUcJy/JHKhbzllpfggpNkXl9qWlyWP7xzWxj1IDj5XUOb2u8Tbx9C3CFnRWUln6kE7DZxK6SBwbJe0sDyQ1xGl7jsu03qx2f2uqMe5rrjbP7Mg7V7E7yXfUHzv/APP8Gy/aCtYLOp5h+EZx6tK70Lm1qLKkjzcrW7p7NP6FXxmepnJP7PMT3xu+YUsrqjBfEvqa07SrKW6f0PGB7M1okZM4CIMcHWcbuI4jK29gRcakLkXnalDQ4p5O7Ydn1Y1YzxjD+xZf2AW673u/iMbfINN/evOO43yj2OurJYjhfdmxS4OXn6M5fGaYfMhbwrJlarVrQ5afyRc/ZzhhgNTc5sxiJdnc8ZgHaXI5Ee5dTs+erUcftKpKehy9S6ronLCAIAgCAIAgCAIAgCAIAgCAIAgCAIAgCAICAxrZiOZxkYejkOpNrtce8c+8LnXfZ0Kz1ReJfZnQte0J0VolvH8HnD8Llj0e0O7wQR77KvQsatJ77ma9zTqbx2M9TQucOrHb8o+alrWtSaxFEVOtGL3ZHybLySduRrB927z77Ae9VodkTbzKX0La7SjD4Y59zapNkKZnaDpDzc429G2CvQ7NoR5Wfcgqdp3E+Hj2JaDDoWdiJjfBjR8lbhRpw+GKXyKcqs5fFJv5mwxgG4AeAst0sGjeT0smAgCAIAgCAIAgCAIAgCAIAgCAIAgCAIAgCAIAgCAIAgCAIAgCAIAgCAIAgCA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на постановку звука Щ.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Говорить шипящий Щ</a:t>
            </a:r>
          </a:p>
          <a:p>
            <a:r>
              <a:rPr lang="ru-RU" dirty="0" smtClean="0"/>
              <a:t>Мы научимся сейчас.</a:t>
            </a:r>
          </a:p>
          <a:p>
            <a:r>
              <a:rPr lang="ru-RU" dirty="0" smtClean="0"/>
              <a:t>Но для этого, друзья,</a:t>
            </a:r>
          </a:p>
          <a:p>
            <a:r>
              <a:rPr lang="ru-RU" dirty="0" smtClean="0"/>
              <a:t>Улыбаться нам нельзя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Губы вновь округлены,</a:t>
            </a:r>
          </a:p>
          <a:p>
            <a:r>
              <a:rPr lang="ru-RU" dirty="0" smtClean="0"/>
              <a:t>Зубки сближены, видны.</a:t>
            </a:r>
          </a:p>
          <a:p>
            <a:r>
              <a:rPr lang="ru-RU" dirty="0" smtClean="0"/>
              <a:t>Язычок вверху у нас,</a:t>
            </a:r>
          </a:p>
          <a:p>
            <a:r>
              <a:rPr lang="ru-RU" dirty="0" smtClean="0"/>
              <a:t>Делай так же сей же час.</a:t>
            </a:r>
          </a:p>
          <a:p>
            <a:pPr>
              <a:buNone/>
            </a:pPr>
            <a:r>
              <a:rPr lang="ru-RU" dirty="0" smtClean="0"/>
              <a:t>Широкий кончик языка</a:t>
            </a:r>
          </a:p>
          <a:p>
            <a:pPr>
              <a:buNone/>
            </a:pPr>
            <a:r>
              <a:rPr lang="ru-RU" dirty="0" smtClean="0"/>
              <a:t>В «кочки» упирается,</a:t>
            </a:r>
          </a:p>
          <a:p>
            <a:pPr>
              <a:buNone/>
            </a:pPr>
            <a:r>
              <a:rPr lang="ru-RU" dirty="0" smtClean="0"/>
              <a:t>Ну, а теплая струя слабо выдувается.</a:t>
            </a:r>
            <a:endParaRPr lang="ru-RU" dirty="0"/>
          </a:p>
        </p:txBody>
      </p:sp>
      <p:pic>
        <p:nvPicPr>
          <p:cNvPr id="4" name="Picture 12" descr="https://encrypted-tbn0.gstatic.com/images?q=tbn:ANd9GcQsuiDJHkcmJV434ymGeCmLshctsH62372cG19ewP4Otzcs2pH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980728"/>
            <a:ext cx="3499587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br>
              <a:rPr lang="ru-RU" dirty="0" smtClean="0"/>
            </a:br>
            <a:r>
              <a:rPr lang="ru-RU" dirty="0" smtClean="0"/>
              <a:t>«Чистюли»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Подметаем  пол:</a:t>
            </a:r>
          </a:p>
          <a:p>
            <a:r>
              <a:rPr lang="ru-RU" dirty="0" smtClean="0"/>
              <a:t>Щ-Щ-Щ-Щ-Щ-Щ-Щ-Щ-Щ-Щ-Щ-Щ-Щ-Щ</a:t>
            </a:r>
          </a:p>
          <a:p>
            <a:r>
              <a:rPr lang="ru-RU" dirty="0" smtClean="0"/>
              <a:t>Подметаем двор:</a:t>
            </a:r>
          </a:p>
          <a:p>
            <a:r>
              <a:rPr lang="ru-RU" dirty="0" smtClean="0"/>
              <a:t>ЩЩЩ-ЩЩЩ-ЩЩЩ-ЩЩЩ-ЩЩЩ-ЩЩЩ</a:t>
            </a:r>
            <a:endParaRPr lang="ru-RU" dirty="0"/>
          </a:p>
        </p:txBody>
      </p:sp>
      <p:sp>
        <p:nvSpPr>
          <p:cNvPr id="32770" name="AutoShape 2" descr="data:image/jpeg;base64,/9j/4AAQSkZJRgABAQAAAQABAAD/2wCEAAkGBxQSEhUUEhQVFRUXFBcaFhUYFhgXFRUXFxQYFhcUGBQcHSggGBwlHRYXITEhMSkrLi4uFx8zODMsNygtLisBCgoKDg0OGxAQGjImICUsLS4wLDQsLC8vNCwsLy8sLywsLC4sLSwsLS0tLCw0LDQsLC0sNCwsLCwsLCwsLCwsLP/AABEIAQQAwgMBIgACEQEDEQH/xAAcAAEAAQUBAQAAAAAAAAAAAAAABQECAwQGBwj/xABOEAACAQIEAwUCCQYKCAcAAAABAgADEQQSITEFIkEGE1FhcTKBBxQjQlJikaGxCGNyktHwFRYkM1NUdIKzwSU0NXOTwtLxF0ODoqO0w//EABsBAQACAwEBAAAAAAAAAAAAAAABAwIEBQYH/8QAMBEBAAICAQIDBgQHAQAAAAAAAAECAxEEITEFEkEGE1FxgaEiMmHRFEORscHh8EL/2gAMAwEAAhEDEQA/APcYiICIvKXgViUvKwEREBERAREQEREBERAREQEREBERAREQEREBBiIHzz8PmNq0+IqEqVFHxWmbK7KL95V1sD5Ce69n9cLh76/IUt9b/JrPBPygv9pD+yU/8StPeuzv+qYb/cUv8NZKXz38FOPqtxrDK1Woylq91Z2INsPWI5SbbgGes/DbWZOFVCjMp72jqpKnWoAdRPHvgjH+m8L+lX/+tWnrvw5f7Jqf72j/AIokIRn5P1d3wmJZ2Zz8YsCzFjbukNrnpqftnqk8o/J4/wBTxP8Aav8A8ac9XgIiICIiAiIgIiICIiAiIgIiICIiAiIgIiIHzn+UEf8ASQ/sdP8AxK09r7Pcbw3xTD/yijpQpg/KpoQgBB18pB9uPgwo8TxAxFSvVpsKa08qBCLKzNfUb85nPH4BML/Wq/6tP9kJed/BViETjGGZ2CqHr3ZiAovh6oHMdNSQPfPVvhs4nRqcKqKlam7d7RsqurE2qDoDI7/wGw39ar/q0/2Sg+AXC/1qv+rT/wCmSLfyecbTXDYimzoHOJBVSwDMDSTZb3Ox+yevifNPYzhgwvaGlQDFhSxNVAxFiwWnUAP3T6WEST3ViIkIIiICIiAiIgIiICIiAiIgIiICIiAiIgIiICIiBzNLsJglxfxxaRGI7xqmfvalszAhjkzZdcx6dZ0olYgIiICIiAiJZUqBQSSABuSbAe+BfE5nFdvMChIGIWqQQCtFWrkE+Pdhprr2/okkLh8Ybde4yg+YzsD915jN6x3lE2iO8uuic/hu1+HfQ96h+vRqKP1spU/bJHhvGaGIv3NanUI3CsCQd7FdwdYi9Z7SRaJ7S34lLyomSSIiAiIgIiICIiAiIgIiICIiAiIgJZVqhQSxAAFySbAAdSeksxWIWmjO7BVVSzMdAqgXJJ8AJ59xTHPjGzPcUAb06J0zaaVKwvzHqF2UEXBOopz5q4q7lXkyRSNymeJ9rWJK4RA35+pcU/7iDmqf+0HoTOaxeE79s2Jd8Qb3AqH5MHyorZB62J85qcU7QUqNRaXNUrORlpILsb9TewA3Op6STnHz8nNfrPSJaOTNe3yVpqBooAAGgAsB7pUSP4jxmlQ0Y5n+gure87L7yJzmK7R130TLSHkM7/rNyj0yzXrjtbrLa4fhPK5fXHTp8Z6Q7QTUxyUTbvu7uNixUEHyY6icFXqO5+UqVH/Sdrfqjl+6YEw6DZVHoBLYxRHXzO/h9ks3/vLEfKJl6Tw/tCaHsYsMg+ZVqLUAHWzk5xp9YidHwvt5hqlRaNR0p1W9jnVkqHwVx18iAT0vPFgso9JTuoPqJuYuRaneZmG7X2XtX+dv6f7fSgMrPJOwnbRqDLh8S+agdKdRjzUj0V26odgd10+bfL6ypnSpeLxuHD5XFycbJ5MkLoiJm1yIiAiIgIiICIiAiIgIMTBjcQtOm9RjZUUsx8lBJ/CByXa/Gd7VFAHkp5Wq/Wc606foNHI8085zuNFcBjRKMSOVal1Cm2hzKDceRHvmfCsxXO/t1Caj9bNU5it+oGijyUTOJ5/kZ5vkmfRys2TzX25zs12a+Ls9as/e4ioTmqa2UH5q319/uGkt49x4qxo0TzDR33CfUUdWt12E3+0fETQpcv8AOOcqdbG1y5HgoF/UgdZxVNLC346knqSepv1iN3/Hd6TwDwn+Mv7/ADRukdo+M/sp57km5JJJJ8STqT5y4RaCJlt9CiIrERHaAmUlbStoSXiUIiIFGH37z1X4Me0hqp8WrN8pTF6ZJ1emLC3qu3mLec8rmxgMa9CqlZPbpsGUeNhYr6EFh/emxgyzS7m+J8KvJwTHrHWH0VE1eHYta1JKqG6VEV1PiGFwfvm1Os+fkREBERAREgsTxerULLhVpnKxVqtQnuww0IRF1qZTodVGhF97ETOk7E5zD1ccpu9TDVdPYWjUpa+VQ1Xt7wfdLzj8ZUF0SjQ8quas1r9VpsqrffRm3k+WUeeroIkRwrirO7UqyCnVVcwsSyVEvbOjEA6GwKnUXG4IMl5DInO9vqpGCdRYmo9GnY9VqVkRwPPIX+ydFOY+ED+Ypf2ml/zTDJOqz8mNvyy50mUmLF1xTR3fRUVmb0UEn8J5g9I4hzXxHOzG4Q6rTU7KF2Glvsnn8WLzxNrSp8M8Lyc+81p013l0HajEF8Tlvy06YAF9MzEsx9bBRIszWXAqNU5D4roPeNjL6FUk5WADeWxHiP2S+axr8L6R4dx/4PDXjz6evpLLeAZQwJDor4vKQTAZpQQRMeJrrTXM2gH3+XrERudQxm8RG57M15TNNbA1mdc7DKD7I628T5mZdSQoBZibKo3Y72H7ZlNZidMfe0937yeka31+D1z4JOIGpg2pk60KzoP0GAqJ9mcj+7O6nmvwS4V6FXF0XYNy4erpspqd8hUHqB3I1npU7GOd1iXzfPel8trY/wAszOvkRETNUREtc2BMCzEV1QFnYKo3ZiAB6k7TiuzvaLCKi4fv0WpTJQByE7yx0dCdHDXB0J3tveb/AApDibYqtzZ7tQTdKVIn5NgPpsuVi2/NYaDWRq0Fa2ZVa21wDb0vLKwoyXiejOJQmFmLGIjIwqBShU5g1suXre/SZqmrxFwKmFNzmOICqR1zU3LKfLKp08h4CdEu08/K8OBGSkXKm47mjWqZTtcGmum5185vYbGLVcolLHFlAJzVKtLRrgECpVW4upG3SV2hfSddHZXnOdvU/kub6Feg3uNZUY+QAYn3TQbhFZ72pYlfN+JVlH/x1G/CatbsjXqoyVAcpFsrcSx1ZHU7hkOUfjK7V3WYZz1jSE7Q0y2FxAAJY0aoAHU5Dp7zOAFUBM3TLfTwteZMVWqsXS5olXdGVK2JdlZGKFcz1SNCPozUwtOymk2thZT4rt917Tje6ikeXe+r1Hs9w8/Erabx0vEan9f1+baR+VWtytoHDK65voMVJytrsZZiadxcbrqvr4e8TEMcGzU0p70URiLZO8VgUq+XJfprpNu0m8eWY063h2fNnx2jNHWJ1E/Fjp1AwBHUXlwE2eEcDq1kZ6dVABUdcjIxtY30cN9bwmx/F7FC/LRPgRUYE+4pp9sxtEb7qa+O8OLTjvfVo6TuPWGgJZVoqfaUHzt/nvJD+BcV/Q3/APUT9sDgWKP/AJSD9KqP+VTMfrH9VtvG/D9dcsf99EX3NvZYjyPMPv1++YqmADkGoxa2oW1l9bdZP0uy+IYcz0afoGqW8NTkklheydIG9V3q+RORP1V3HkSZM5Ir3n+jm8j2h8PrGo3b9NTr7uYoKztkpKajeC+yunzn2Qeus6zs/wAC7m71CHqsLXA5UXfKvv3brpJjD4daa5UVUUbKoAH2CX2lFs241Dy/ifjufm/g7U+Ef5lKdh1HxvFEb9xhbjpYVMVb8TO4nK9iaP8AP1LDV1QHxCLm/Gow9xnVTucaNYq/JTh/JBERL1pLW2l0QOWwX8jU0a3LSQkUap9jur8lN2+a6g5dfasCL6gX4njdBLDvA7N7KU/lKjXNtEW5tc77CdKROUpYdMNiq91VBiGR0YKFVitJaTUs1rZh3ea19c5tsZZWym9I7pgSjTBicWlJC9RgqjcsbC/h5+n2TQ7O4l6tN6zE5KtQvQU7rQKqtO46Zspe3TPbpaZbVaSs1OD1Vr4h6qC600NEVNcruXBqKp2YIUAJ+lmHQzQ41hKbWR3rMXJy0EqspqnquhDBPHUKove0nuznD/i2Fo0Db5OmqabcotYeUwtK3HX1SUoZWJgueI/Cbw34txDOBZMUmdT+dSy1R7wabepMgMJgVqsTUuKNJTVrMCQRTF+QEfOc8oHmT0nq/wALPDqdfAlWv3wqJ8WCi7tXOioo8CLgnoLnpPP+O4T4ph6OCLBqrWr4tgRzN7NJP0QRoPzY3uZq5MMRb3s9o/u73C5+TJhjh1/NM6ifhHr9nJpxUZmNde6dmJItyW2UKR0VQFHkBKYviy6LS+UqMbKq66mSFSkraMAR5i8ycDp0sPiKdUKqqMysbbBxbN7jl18C00/PSZ80x1dvk05XG41owzExWOnx1H2df2X4e2Hw1Om/t6s/6bkswv5Xt7pKmXGauOLhc1MZiupp/wBIOqjwbwP26Gc6Zm9tz6vl9rTe3mnvLaEo8w4PFpVQVKZuv3g9VYbgjqJmaYzuO7Cei2VtKCXrCC2kw16uVbnXUAAbszHKqjzJIA9Znm/2RwHf1u/YfJUiRS/OVbFXqeaqOUHqcx6KZfxsM5bxHotxY5vbTqOA4I0aCU21YAlyNi7Es5HlmJt5SRgRPQxGo06xERJCIiAmOtQV1Kuqsp3VgCD6g7zJECPwfA8NRN6WHo0yBYFKaKQPAEDSYq/AqbElTUpXNyKdQopJN2bLsCepAB85KxBpH8L4RSoXNNeZrZnZmeo9ts1RiWNrnS+l5u1HCgkkAAEknQAdST0l857tw38lKgF2Z6eWiBc4jK4c0PIMFILHQC5OggVrdr8KqGozuKfzX7t8lU7BaRt8oSdAB7XS8vp9oACO/pvQUqSruyFNFLFGKk5HABNtvAmMN8pTUvTyXAJptlJQ72OUkXBA1BmhxzhJxLUkfKaC1O8qKd6jIQaSW+jm5j45QOss8qn3q3Buaztja91QKfi6MLd1Rsc1ZlOoqOLE31VQF0N783xX4PamMAxiVTTxNS7PTe5psh/mqW96ZVAoJF9b6C+nTdo6zZUpJTNU1HGamrKhNFCGq6sQLEZVt9fcSY4VxdKxK5Xp1FF2pVFyuB4jo6/WBImF6xMalbx8tqX95WdT6PCMfhKmHqGnXptSe+gYcreaOOVx6H7Jrt+/nPojiHDKWIQ069NKiHdXUMPXXY+c4PjXwXoTmwlVk693Uu6HyFS+ZPfmnPycSe9Hq+L7QVmPJyI+sfs5Xs1xkAChVNraUnPUdKZP0h08R5zprzkOK9k8ZRBFTDu69WpjvV9bKCwHmQPdNfAdoKtA5KnyyjoWtXQep9setj5m80MvHnv6uJ4p4NXLac/DmLRPesd/p+iW4z2XFVzWoVXw9Y+0yE5X0tdkBFzbreWcL4FilcPiMdVqW+YgCqfJt7j3Xknw/jmHraJVAYj2H5H8+RrE+6SLC2pItK5yZYjyzH2ebtOSv4bR9lBK3llFw5y071GvYrTGcrf6VrhPfaTeA7KvUN8Scqf0SMczeVSoLWHio36kjSTh42TLPSOnxRjw2vKL4Zw1saxVSVoA2q1QSC1jrSpN49GfpqBzaj0LD0FRVVVCqoAUAWAAFgAPC0rRoqgCqAqgABQLAAbADoJknbw4a4q6q6WPHFI1BERLlhERAREQEREBERATnai3x1XNqRQpd3c7KzVO8yjpchbnyXwnRTR4jwynWtnBuL5XVijre17OpBA0GmxsLiTEotG401cRXVBdyFFwLnqWIVQPEkkC3nMgkLwnhyipUZ2qVHpVnVTUcv3YsCpAOgJRhzWvZvObXGcQU7nIbM1emoF9GU3NS46gIGPkQDLttWY66ZUwh79qrNcd2qItvY1Zqhv9Y5P+GPOYeMHJ3dUaGnWp69SlSotKovncPt4hT0leN8TOHpioKbVb1KaZFKhz3lQUxlzEAm7DS4veXJgq9d0NVBSoo61MmYNVd0syB8vKihrNYMSSg6XBxtLKkWmdw6KIESpsqWmtiuH06ulSnTceDIrD7xNqII6dkBX7F4Bzd8HhifHulH+UzUOymDT2cLQF/wA0p/ESZiRqCZ2xUaCoAFAUDYAAAW0sAJliJIREQEREBERAREQEREBERAREQIriHBw7d4lWpSewBKZSHA2DoykHffQ9L2mu3Z1agQ1qj1KqMWp1ham9MkWuoXS9rjUG4JB00k7Enco1CFwnAyKivVrVK2Q3pqyoqqbWzkKozPYkX21NgJMgSsSExGiIiAiIgIiICIiAiIgIiICIiAiIgIiICJaza+v7/v6SL/h+llLc1hRqVfZ1yUmyt779IEtExNWA3IGl9TbQb/jLlqA9R1+42P3wL4iICJhqYlVNiyggZrEgHLte3h5yqYhW9llPoQd/+0DLEwriVIuGUjxuLb239dIGJW18y2vl3HtXtl9dRpAzRMPxldeZdCAeYaEmwB8NdJergki4uNx1F/EdIF8S3N0lBUBtYg3FxruPEeMC+IiAiIgIiICIiAiIgIic7xHjFalWcBM1GnTDuQvNYrUJs2cXN1UZQpOsDd4vwRcQ9JmZlNJ8wsdDtoVOnS197EjYmRtTs1UyMorLY0a1IXpEnJWbM2vee1frt5TEna/mZmRggyhVsM5Jyc5ObROewNrcp1vpNmt2pQAk06gt0ICg2z7MTZr92bW3JAgZK/B6tSkOdUqtSK1c3eVaYLoBUFNTUGWx26eUx4fs85q06tWpzUqlRh3alA4qMahzAsxFmdhvtf6Rm/S4sGSs4Vvks4KkWYlBc2HnbQ+c06nadFYqVN9iLqLEMU1BNwtwef2dtYEzisMKlrlhb6Lun3qReUw2EFO9i5vvmqO/2ZmNpEfxmTKSFflps50ABCqjFVbZms40F9jtpLqnaNAQMtTX6vQOVJUbvqNALk302gZMbwTvGqnMmWqVLXp3qBlVUAD39my7EH2m11kfW7MAvkVmSmVxGdlIBZq1So1MAD+j72oQfNd+m9/GBdBle7KGAAB0KswzHZDy7Hqwm1i+Id2iMVPMVFhYkZiBmtfUC+vgPSBp/wABuWpuXQPTNwqUylIjML5qec3Nr2N9DY9LGMHY1iOeqtRri+ZHyk921NmKrUGpBGxAGotrN7Ddq6TIHy1ACtwuQs1gwUnKtybXT/iLJHE8Qy06bi3yjIBc2GU8zG/kgY+ZFusDSxPZ4Fi693mNXvCGp5kY9wKNnFwW+c17/OPjeZuG8DFKtUq5gS+e4AsBmYMLelj726Wl/BuK9/f2RYJcA6hmXOykfVVqfvJEwJ2kpllWzDMyjXL87u8p31v3q6DUa3gaWO7JmpiK1bvFHegC2QnbuOVuaxU9wLi2oYi8vfs/UUIQ1ItTqNVUCmVGcliKanMcqEsPfc9dMlLtbRa3tKCtyTk5RzEX5uuU7bdbS5O1VA5fbuylvZsq5RzBnPKpFiLE3205luEZhOzFVLIWUgtTLVEATMgpCnXR0uTzhENx1PTLrM8N4O9GpUdaikVamdwyG4F6hKIQRZbsCLg6lzrm0uwHHadVxTUMHKljcCwysVILAkXuDMT9p6IWoxz2p1HRjZRzICTa7ajQ2MCdiQDdq6I3z6NlOg9o5rLcNY3yNzDlHUiZq/aCmhIYNcaaZDr3ZqEXzWuFGvuteBMxMWGrh1DC9jtcEfcReZYCIiAlrtYE+Al0QIHB9qaVTJZKi94VVc65bsyB7a9AuY32+TbwF93H8SWllzBmDa3UA2GZFzWvc61F2udZtV8Kr2zAG17X6XBU6ehI95mYKIEN/DdPuGrZGKqVUqoDMSSoAGUkEc466a+Etbj9Pkuj85st8g2NMagtfQ1F0tfc20k3lG1tIyjwECKx3GEpMVdWOi6gLlJdggXVgd2GpsAOs0n7SYZVeowYCy5iU3DUu8AGvPZQb2v7J8p0REoUHgIEQOM0mfuypBzsnMFykqi1Gsb2tlIPuPgZLd3Mb4ZTuB16D5wsTbrppM4gWCmB/n59f84amDa/Q3HlL4gYPii3vYXta9the9h4agfYPCXtQUixAI8xMkQNelgqasWVFDHchQCdALX/ALo+wS58Mp3UH1APSxH2TNEDWTA0wSQigkAEhRsL2H3mZPi67WH2Dy/YJliBiSgBsAPQWllXBU2BDIpBBBFhqG0P2ibEQMPxVPoja2w28P38ZUYdbWsLeFhaZYgUAlYiAiIgIiICIiAiIgIiICIiAiIgIiICIiAiIgIiICIiAiIgIiICIiAiIgIiICIiAiIgIiICIiAiIgIiICIiAiIgIiICIiB//9k="/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2772" name="AutoShape 4" descr="data:image/jpeg;base64,/9j/4AAQSkZJRgABAQAAAQABAAD/2wCEAAkGBxQSEhUUEhQVFRUXFBcaFhUYFhgXFRUXFxQYFhcUGBQcHSggGBwlHRYXITEhMSkrLi4uFx8zODMsNygtLisBCgoKDg0OGxAQGjImICUsLS4wLDQsLC8vNCwsLy8sLywsLC4sLSwsLS0tLCw0LDQsLC0sNCwsLCwsLCwsLCwsLP/AABEIAQQAwgMBIgACEQEDEQH/xAAcAAEAAQUBAQAAAAAAAAAAAAAABQECAwQGBwj/xABOEAACAQIEAwUCCQYKCAcAAAABAgADEQQSITEFIkEGE1FhcTKBBxQjQlJikaGxCGNyktHwFRYkM1NUdIKzwSU0NXOTwtLxF0ODoqO0w//EABsBAQACAwEBAAAAAAAAAAAAAAABAwIEBQYH/8QAMBEBAAICAQIDBgQHAQAAAAAAAAECAxEEITEFEkEGE1FxgaEiMmHRFEORscHh8EL/2gAMAwEAAhEDEQA/APcYiICIvKXgViUvKwEREBERAREQEREBERAREQEREBERAREQEREBBiIHzz8PmNq0+IqEqVFHxWmbK7KL95V1sD5Ce69n9cLh76/IUt9b/JrPBPygv9pD+yU/8StPeuzv+qYb/cUv8NZKXz38FOPqtxrDK1Woylq91Z2INsPWI5SbbgGes/DbWZOFVCjMp72jqpKnWoAdRPHvgjH+m8L+lX/+tWnrvw5f7Jqf72j/AIokIRn5P1d3wmJZ2Zz8YsCzFjbukNrnpqftnqk8o/J4/wBTxP8Aav8A8ac9XgIiICIiAiIgIiICIiAiIgIiICIiAiIgIiIHzn+UEf8ASQ/sdP8AxK09r7Pcbw3xTD/yijpQpg/KpoQgBB18pB9uPgwo8TxAxFSvVpsKa08qBCLKzNfUb85nPH4BML/Wq/6tP9kJed/BViETjGGZ2CqHr3ZiAovh6oHMdNSQPfPVvhs4nRqcKqKlam7d7RsqurE2qDoDI7/wGw39ar/q0/2Sg+AXC/1qv+rT/wCmSLfyecbTXDYimzoHOJBVSwDMDSTZb3Ox+yevifNPYzhgwvaGlQDFhSxNVAxFiwWnUAP3T6WEST3ViIkIIiICIiAiIgIiICIiAiIgIiICIiAiIgIiICIiBzNLsJglxfxxaRGI7xqmfvalszAhjkzZdcx6dZ0olYgIiICIiAiJZUqBQSSABuSbAe+BfE5nFdvMChIGIWqQQCtFWrkE+Pdhprr2/okkLh8Ybde4yg+YzsD915jN6x3lE2iO8uuic/hu1+HfQ96h+vRqKP1spU/bJHhvGaGIv3NanUI3CsCQd7FdwdYi9Z7SRaJ7S34lLyomSSIiAiIgIiICIiAiIgIiICIiAiIgJZVqhQSxAAFySbAAdSeksxWIWmjO7BVVSzMdAqgXJJ8AJ59xTHPjGzPcUAb06J0zaaVKwvzHqF2UEXBOopz5q4q7lXkyRSNymeJ9rWJK4RA35+pcU/7iDmqf+0HoTOaxeE79s2Jd8Qb3AqH5MHyorZB62J85qcU7QUqNRaXNUrORlpILsb9TewA3Op6STnHz8nNfrPSJaOTNe3yVpqBooAAGgAsB7pUSP4jxmlQ0Y5n+gure87L7yJzmK7R130TLSHkM7/rNyj0yzXrjtbrLa4fhPK5fXHTp8Z6Q7QTUxyUTbvu7uNixUEHyY6icFXqO5+UqVH/Sdrfqjl+6YEw6DZVHoBLYxRHXzO/h9ks3/vLEfKJl6Tw/tCaHsYsMg+ZVqLUAHWzk5xp9YidHwvt5hqlRaNR0p1W9jnVkqHwVx18iAT0vPFgso9JTuoPqJuYuRaneZmG7X2XtX+dv6f7fSgMrPJOwnbRqDLh8S+agdKdRjzUj0V26odgd10+bfL6ypnSpeLxuHD5XFycbJ5MkLoiJm1yIiAiIgIiICIiAiIgIMTBjcQtOm9RjZUUsx8lBJ/CByXa/Gd7VFAHkp5Wq/Wc606foNHI8085zuNFcBjRKMSOVal1Cm2hzKDceRHvmfCsxXO/t1Caj9bNU5it+oGijyUTOJ5/kZ5vkmfRys2TzX25zs12a+Ls9as/e4ioTmqa2UH5q319/uGkt49x4qxo0TzDR33CfUUdWt12E3+0fETQpcv8AOOcqdbG1y5HgoF/UgdZxVNLC346knqSepv1iN3/Hd6TwDwn+Mv7/ADRukdo+M/sp57km5JJJJ8STqT5y4RaCJlt9CiIrERHaAmUlbStoSXiUIiIFGH37z1X4Me0hqp8WrN8pTF6ZJ1emLC3qu3mLec8rmxgMa9CqlZPbpsGUeNhYr6EFh/emxgyzS7m+J8KvJwTHrHWH0VE1eHYta1JKqG6VEV1PiGFwfvm1Os+fkREBERAREgsTxerULLhVpnKxVqtQnuww0IRF1qZTodVGhF97ETOk7E5zD1ccpu9TDVdPYWjUpa+VQ1Xt7wfdLzj8ZUF0SjQ8quas1r9VpsqrffRm3k+WUeeroIkRwrirO7UqyCnVVcwsSyVEvbOjEA6GwKnUXG4IMl5DInO9vqpGCdRYmo9GnY9VqVkRwPPIX+ydFOY+ED+Ypf2ml/zTDJOqz8mNvyy50mUmLF1xTR3fRUVmb0UEn8J5g9I4hzXxHOzG4Q6rTU7KF2Glvsnn8WLzxNrSp8M8Lyc+81p013l0HajEF8Tlvy06YAF9MzEsx9bBRIszWXAqNU5D4roPeNjL6FUk5WADeWxHiP2S+axr8L6R4dx/4PDXjz6evpLLeAZQwJDor4vKQTAZpQQRMeJrrTXM2gH3+XrERudQxm8RG57M15TNNbA1mdc7DKD7I628T5mZdSQoBZibKo3Y72H7ZlNZidMfe0937yeka31+D1z4JOIGpg2pk60KzoP0GAqJ9mcj+7O6nmvwS4V6FXF0XYNy4erpspqd8hUHqB3I1npU7GOd1iXzfPel8trY/wAszOvkRETNUREtc2BMCzEV1QFnYKo3ZiAB6k7TiuzvaLCKi4fv0WpTJQByE7yx0dCdHDXB0J3tveb/AApDibYqtzZ7tQTdKVIn5NgPpsuVi2/NYaDWRq0Fa2ZVa21wDb0vLKwoyXiejOJQmFmLGIjIwqBShU5g1suXre/SZqmrxFwKmFNzmOICqR1zU3LKfLKp08h4CdEu08/K8OBGSkXKm47mjWqZTtcGmum5185vYbGLVcolLHFlAJzVKtLRrgECpVW4upG3SV2hfSddHZXnOdvU/kub6Feg3uNZUY+QAYn3TQbhFZ72pYlfN+JVlH/x1G/CatbsjXqoyVAcpFsrcSx1ZHU7hkOUfjK7V3WYZz1jSE7Q0y2FxAAJY0aoAHU5Dp7zOAFUBM3TLfTwteZMVWqsXS5olXdGVK2JdlZGKFcz1SNCPozUwtOymk2thZT4rt917Tje6ikeXe+r1Hs9w8/Erabx0vEan9f1+baR+VWtytoHDK65voMVJytrsZZiadxcbrqvr4e8TEMcGzU0p70URiLZO8VgUq+XJfprpNu0m8eWY063h2fNnx2jNHWJ1E/Fjp1AwBHUXlwE2eEcDq1kZ6dVABUdcjIxtY30cN9bwmx/F7FC/LRPgRUYE+4pp9sxtEb7qa+O8OLTjvfVo6TuPWGgJZVoqfaUHzt/nvJD+BcV/Q3/APUT9sDgWKP/AJSD9KqP+VTMfrH9VtvG/D9dcsf99EX3NvZYjyPMPv1++YqmADkGoxa2oW1l9bdZP0uy+IYcz0afoGqW8NTkklheydIG9V3q+RORP1V3HkSZM5Ir3n+jm8j2h8PrGo3b9NTr7uYoKztkpKajeC+yunzn2Qeus6zs/wAC7m71CHqsLXA5UXfKvv3brpJjD4daa5UVUUbKoAH2CX2lFs241Dy/ifjufm/g7U+Ef5lKdh1HxvFEb9xhbjpYVMVb8TO4nK9iaP8AP1LDV1QHxCLm/Gow9xnVTucaNYq/JTh/JBERL1pLW2l0QOWwX8jU0a3LSQkUap9jur8lN2+a6g5dfasCL6gX4njdBLDvA7N7KU/lKjXNtEW5tc77CdKROUpYdMNiq91VBiGR0YKFVitJaTUs1rZh3ea19c5tsZZWym9I7pgSjTBicWlJC9RgqjcsbC/h5+n2TQ7O4l6tN6zE5KtQvQU7rQKqtO46Zspe3TPbpaZbVaSs1OD1Vr4h6qC600NEVNcruXBqKp2YIUAJ+lmHQzQ41hKbWR3rMXJy0EqspqnquhDBPHUKove0nuznD/i2Fo0Db5OmqabcotYeUwtK3HX1SUoZWJgueI/Cbw34txDOBZMUmdT+dSy1R7wabepMgMJgVqsTUuKNJTVrMCQRTF+QEfOc8oHmT0nq/wALPDqdfAlWv3wqJ8WCi7tXOioo8CLgnoLnpPP+O4T4ph6OCLBqrWr4tgRzN7NJP0QRoPzY3uZq5MMRb3s9o/u73C5+TJhjh1/NM6ifhHr9nJpxUZmNde6dmJItyW2UKR0VQFHkBKYviy6LS+UqMbKq66mSFSkraMAR5i8ycDp0sPiKdUKqqMysbbBxbN7jl18C00/PSZ80x1dvk05XG41owzExWOnx1H2df2X4e2Hw1Om/t6s/6bkswv5Xt7pKmXGauOLhc1MZiupp/wBIOqjwbwP26Gc6Zm9tz6vl9rTe3mnvLaEo8w4PFpVQVKZuv3g9VYbgjqJmaYzuO7Cei2VtKCXrCC2kw16uVbnXUAAbszHKqjzJIA9Znm/2RwHf1u/YfJUiRS/OVbFXqeaqOUHqcx6KZfxsM5bxHotxY5vbTqOA4I0aCU21YAlyNi7Es5HlmJt5SRgRPQxGo06xERJCIiAmOtQV1Kuqsp3VgCD6g7zJECPwfA8NRN6WHo0yBYFKaKQPAEDSYq/AqbElTUpXNyKdQopJN2bLsCepAB85KxBpH8L4RSoXNNeZrZnZmeo9ts1RiWNrnS+l5u1HCgkkAAEknQAdST0l857tw38lKgF2Z6eWiBc4jK4c0PIMFILHQC5OggVrdr8KqGozuKfzX7t8lU7BaRt8oSdAB7XS8vp9oACO/pvQUqSruyFNFLFGKk5HABNtvAmMN8pTUvTyXAJptlJQ72OUkXBA1BmhxzhJxLUkfKaC1O8qKd6jIQaSW+jm5j45QOss8qn3q3Buaztja91QKfi6MLd1Rsc1ZlOoqOLE31VQF0N783xX4PamMAxiVTTxNS7PTe5psh/mqW96ZVAoJF9b6C+nTdo6zZUpJTNU1HGamrKhNFCGq6sQLEZVt9fcSY4VxdKxK5Xp1FF2pVFyuB4jo6/WBImF6xMalbx8tqX95WdT6PCMfhKmHqGnXptSe+gYcreaOOVx6H7Jrt+/nPojiHDKWIQ069NKiHdXUMPXXY+c4PjXwXoTmwlVk693Uu6HyFS+ZPfmnPycSe9Hq+L7QVmPJyI+sfs5Xs1xkAChVNraUnPUdKZP0h08R5zprzkOK9k8ZRBFTDu69WpjvV9bKCwHmQPdNfAdoKtA5KnyyjoWtXQep9setj5m80MvHnv6uJ4p4NXLac/DmLRPesd/p+iW4z2XFVzWoVXw9Y+0yE5X0tdkBFzbreWcL4FilcPiMdVqW+YgCqfJt7j3Xknw/jmHraJVAYj2H5H8+RrE+6SLC2pItK5yZYjyzH2ebtOSv4bR9lBK3llFw5y071GvYrTGcrf6VrhPfaTeA7KvUN8Scqf0SMczeVSoLWHio36kjSTh42TLPSOnxRjw2vKL4Zw1saxVSVoA2q1QSC1jrSpN49GfpqBzaj0LD0FRVVVCqoAUAWAAFgAPC0rRoqgCqAqgABQLAAbADoJknbw4a4q6q6WPHFI1BERLlhERAREQEREBERATnai3x1XNqRQpd3c7KzVO8yjpchbnyXwnRTR4jwynWtnBuL5XVijre17OpBA0GmxsLiTEotG401cRXVBdyFFwLnqWIVQPEkkC3nMgkLwnhyipUZ2qVHpVnVTUcv3YsCpAOgJRhzWvZvObXGcQU7nIbM1emoF9GU3NS46gIGPkQDLttWY66ZUwh79qrNcd2qItvY1Zqhv9Y5P+GPOYeMHJ3dUaGnWp69SlSotKovncPt4hT0leN8TOHpioKbVb1KaZFKhz3lQUxlzEAm7DS4veXJgq9d0NVBSoo61MmYNVd0syB8vKihrNYMSSg6XBxtLKkWmdw6KIESpsqWmtiuH06ulSnTceDIrD7xNqII6dkBX7F4Bzd8HhifHulH+UzUOymDT2cLQF/wA0p/ESZiRqCZ2xUaCoAFAUDYAAAW0sAJliJIREQEREBERAREQEREBERAREQIriHBw7d4lWpSewBKZSHA2DoykHffQ9L2mu3Z1agQ1qj1KqMWp1ham9MkWuoXS9rjUG4JB00k7Enco1CFwnAyKivVrVK2Q3pqyoqqbWzkKozPYkX21NgJMgSsSExGiIiAiIgIiICIiAiIgIiICIiAiIgIiICJaza+v7/v6SL/h+llLc1hRqVfZ1yUmyt779IEtExNWA3IGl9TbQb/jLlqA9R1+42P3wL4iICJhqYlVNiyggZrEgHLte3h5yqYhW9llPoQd/+0DLEwriVIuGUjxuLb239dIGJW18y2vl3HtXtl9dRpAzRMPxldeZdCAeYaEmwB8NdJergki4uNx1F/EdIF8S3N0lBUBtYg3FxruPEeMC+IiAiIgIiICIiAiIgIic7xHjFalWcBM1GnTDuQvNYrUJs2cXN1UZQpOsDd4vwRcQ9JmZlNJ8wsdDtoVOnS197EjYmRtTs1UyMorLY0a1IXpEnJWbM2vee1frt5TEna/mZmRggyhVsM5Jyc5ObROewNrcp1vpNmt2pQAk06gt0ICg2z7MTZr92bW3JAgZK/B6tSkOdUqtSK1c3eVaYLoBUFNTUGWx26eUx4fs85q06tWpzUqlRh3alA4qMahzAsxFmdhvtf6Rm/S4sGSs4Vvks4KkWYlBc2HnbQ+c06nadFYqVN9iLqLEMU1BNwtwef2dtYEzisMKlrlhb6Lun3qReUw2EFO9i5vvmqO/2ZmNpEfxmTKSFflps50ABCqjFVbZms40F9jtpLqnaNAQMtTX6vQOVJUbvqNALk302gZMbwTvGqnMmWqVLXp3qBlVUAD39my7EH2m11kfW7MAvkVmSmVxGdlIBZq1So1MAD+j72oQfNd+m9/GBdBle7KGAAB0KswzHZDy7Hqwm1i+Id2iMVPMVFhYkZiBmtfUC+vgPSBp/wABuWpuXQPTNwqUylIjML5qec3Nr2N9DY9LGMHY1iOeqtRri+ZHyk921NmKrUGpBGxAGotrN7Ddq6TIHy1ACtwuQs1gwUnKtybXT/iLJHE8Qy06bi3yjIBc2GU8zG/kgY+ZFusDSxPZ4Fi693mNXvCGp5kY9wKNnFwW+c17/OPjeZuG8DFKtUq5gS+e4AsBmYMLelj726Wl/BuK9/f2RYJcA6hmXOykfVVqfvJEwJ2kpllWzDMyjXL87u8p31v3q6DUa3gaWO7JmpiK1bvFHegC2QnbuOVuaxU9wLi2oYi8vfs/UUIQ1ItTqNVUCmVGcliKanMcqEsPfc9dMlLtbRa3tKCtyTk5RzEX5uuU7bdbS5O1VA5fbuylvZsq5RzBnPKpFiLE3205luEZhOzFVLIWUgtTLVEATMgpCnXR0uTzhENx1PTLrM8N4O9GpUdaikVamdwyG4F6hKIQRZbsCLg6lzrm0uwHHadVxTUMHKljcCwysVILAkXuDMT9p6IWoxz2p1HRjZRzICTa7ajQ2MCdiQDdq6I3z6NlOg9o5rLcNY3yNzDlHUiZq/aCmhIYNcaaZDr3ZqEXzWuFGvuteBMxMWGrh1DC9jtcEfcReZYCIiAlrtYE+Al0QIHB9qaVTJZKi94VVc65bsyB7a9AuY32+TbwF93H8SWllzBmDa3UA2GZFzWvc61F2udZtV8Kr2zAG17X6XBU6ehI95mYKIEN/DdPuGrZGKqVUqoDMSSoAGUkEc466a+Etbj9Pkuj85st8g2NMagtfQ1F0tfc20k3lG1tIyjwECKx3GEpMVdWOi6gLlJdggXVgd2GpsAOs0n7SYZVeowYCy5iU3DUu8AGvPZQb2v7J8p0REoUHgIEQOM0mfuypBzsnMFykqi1Gsb2tlIPuPgZLd3Mb4ZTuB16D5wsTbrppM4gWCmB/n59f84amDa/Q3HlL4gYPii3vYXta9the9h4agfYPCXtQUixAI8xMkQNelgqasWVFDHchQCdALX/ALo+wS58Mp3UH1APSxH2TNEDWTA0wSQigkAEhRsL2H3mZPi67WH2Dy/YJliBiSgBsAPQWllXBU2BDIpBBBFhqG0P2ibEQMPxVPoja2w28P38ZUYdbWsLeFhaZYgUAlYiAiIgIiICIiAiIgIiICIiAiIgIiICIiAiIgIiICIiAiIgIiICIiAiIgIiICIiAiIgIiICIiAiIgIiICIiAiIgIiICIi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AutoShape 6" descr="data:image/jpeg;base64,/9j/4AAQSkZJRgABAQAAAQABAAD/2wCEAAkGBxQSEhUUEhQVFRUXFBcaFhUYFhgXFRUXFxQYFhcUGBQcHSggGBwlHRYXITEhMSkrLi4uFx8zODMsNygtLisBCgoKDg0OGxAQGjImICUsLS4wLDQsLC8vNCwsLy8sLywsLC4sLSwsLS0tLCw0LDQsLC0sNCwsLCwsLCwsLCwsLP/AABEIAQQAwgMBIgACEQEDEQH/xAAcAAEAAQUBAQAAAAAAAAAAAAAABQECAwQGBwj/xABOEAACAQIEAwUCCQYKCAcAAAABAgADEQQSITEFIkEGE1FhcTKBBxQjQlJikaGxCGNyktHwFRYkM1NUdIKzwSU0NXOTwtLxF0ODoqO0w//EABsBAQACAwEBAAAAAAAAAAAAAAABAwIEBQYH/8QAMBEBAAICAQIDBgQHAQAAAAAAAAECAxEEITEFEkEGE1FxgaEiMmHRFEORscHh8EL/2gAMAwEAAhEDEQA/APcYiICIvKXgViUvKwEREBERAREQEREBERAREQEREBERAREQEREBBiIHzz8PmNq0+IqEqVFHxWmbK7KL95V1sD5Ce69n9cLh76/IUt9b/JrPBPygv9pD+yU/8StPeuzv+qYb/cUv8NZKXz38FOPqtxrDK1Woylq91Z2INsPWI5SbbgGes/DbWZOFVCjMp72jqpKnWoAdRPHvgjH+m8L+lX/+tWnrvw5f7Jqf72j/AIokIRn5P1d3wmJZ2Zz8YsCzFjbukNrnpqftnqk8o/J4/wBTxP8Aav8A8ac9XgIiICIiAiIgIiICIiAiIgIiICIiAiIgIiIHzn+UEf8ASQ/sdP8AxK09r7Pcbw3xTD/yijpQpg/KpoQgBB18pB9uPgwo8TxAxFSvVpsKa08qBCLKzNfUb85nPH4BML/Wq/6tP9kJed/BViETjGGZ2CqHr3ZiAovh6oHMdNSQPfPVvhs4nRqcKqKlam7d7RsqurE2qDoDI7/wGw39ar/q0/2Sg+AXC/1qv+rT/wCmSLfyecbTXDYimzoHOJBVSwDMDSTZb3Ox+yevifNPYzhgwvaGlQDFhSxNVAxFiwWnUAP3T6WEST3ViIkIIiICIiAiIgIiICIiAiIgIiICIiAiIgIiICIiBzNLsJglxfxxaRGI7xqmfvalszAhjkzZdcx6dZ0olYgIiICIiAiJZUqBQSSABuSbAe+BfE5nFdvMChIGIWqQQCtFWrkE+Pdhprr2/okkLh8Ybde4yg+YzsD915jN6x3lE2iO8uuic/hu1+HfQ96h+vRqKP1spU/bJHhvGaGIv3NanUI3CsCQd7FdwdYi9Z7SRaJ7S34lLyomSSIiAiIgIiICIiAiIgIiICIiAiIgJZVqhQSxAAFySbAAdSeksxWIWmjO7BVVSzMdAqgXJJ8AJ59xTHPjGzPcUAb06J0zaaVKwvzHqF2UEXBOopz5q4q7lXkyRSNymeJ9rWJK4RA35+pcU/7iDmqf+0HoTOaxeE79s2Jd8Qb3AqH5MHyorZB62J85qcU7QUqNRaXNUrORlpILsb9TewA3Op6STnHz8nNfrPSJaOTNe3yVpqBooAAGgAsB7pUSP4jxmlQ0Y5n+gure87L7yJzmK7R130TLSHkM7/rNyj0yzXrjtbrLa4fhPK5fXHTp8Z6Q7QTUxyUTbvu7uNixUEHyY6icFXqO5+UqVH/Sdrfqjl+6YEw6DZVHoBLYxRHXzO/h9ks3/vLEfKJl6Tw/tCaHsYsMg+ZVqLUAHWzk5xp9YidHwvt5hqlRaNR0p1W9jnVkqHwVx18iAT0vPFgso9JTuoPqJuYuRaneZmG7X2XtX+dv6f7fSgMrPJOwnbRqDLh8S+agdKdRjzUj0V26odgd10+bfL6ypnSpeLxuHD5XFycbJ5MkLoiJm1yIiAiIgIiICIiAiIgIMTBjcQtOm9RjZUUsx8lBJ/CByXa/Gd7VFAHkp5Wq/Wc606foNHI8085zuNFcBjRKMSOVal1Cm2hzKDceRHvmfCsxXO/t1Caj9bNU5it+oGijyUTOJ5/kZ5vkmfRys2TzX25zs12a+Ls9as/e4ioTmqa2UH5q319/uGkt49x4qxo0TzDR33CfUUdWt12E3+0fETQpcv8AOOcqdbG1y5HgoF/UgdZxVNLC346knqSepv1iN3/Hd6TwDwn+Mv7/ADRukdo+M/sp57km5JJJJ8STqT5y4RaCJlt9CiIrERHaAmUlbStoSXiUIiIFGH37z1X4Me0hqp8WrN8pTF6ZJ1emLC3qu3mLec8rmxgMa9CqlZPbpsGUeNhYr6EFh/emxgyzS7m+J8KvJwTHrHWH0VE1eHYta1JKqG6VEV1PiGFwfvm1Os+fkREBERAREgsTxerULLhVpnKxVqtQnuww0IRF1qZTodVGhF97ETOk7E5zD1ccpu9TDVdPYWjUpa+VQ1Xt7wfdLzj8ZUF0SjQ8quas1r9VpsqrffRm3k+WUeeroIkRwrirO7UqyCnVVcwsSyVEvbOjEA6GwKnUXG4IMl5DInO9vqpGCdRYmo9GnY9VqVkRwPPIX+ydFOY+ED+Ypf2ml/zTDJOqz8mNvyy50mUmLF1xTR3fRUVmb0UEn8J5g9I4hzXxHOzG4Q6rTU7KF2Glvsnn8WLzxNrSp8M8Lyc+81p013l0HajEF8Tlvy06YAF9MzEsx9bBRIszWXAqNU5D4roPeNjL6FUk5WADeWxHiP2S+axr8L6R4dx/4PDXjz6evpLLeAZQwJDor4vKQTAZpQQRMeJrrTXM2gH3+XrERudQxm8RG57M15TNNbA1mdc7DKD7I628T5mZdSQoBZibKo3Y72H7ZlNZidMfe0937yeka31+D1z4JOIGpg2pk60KzoP0GAqJ9mcj+7O6nmvwS4V6FXF0XYNy4erpspqd8hUHqB3I1npU7GOd1iXzfPel8trY/wAszOvkRETNUREtc2BMCzEV1QFnYKo3ZiAB6k7TiuzvaLCKi4fv0WpTJQByE7yx0dCdHDXB0J3tveb/AApDibYqtzZ7tQTdKVIn5NgPpsuVi2/NYaDWRq0Fa2ZVa21wDb0vLKwoyXiejOJQmFmLGIjIwqBShU5g1suXre/SZqmrxFwKmFNzmOICqR1zU3LKfLKp08h4CdEu08/K8OBGSkXKm47mjWqZTtcGmum5185vYbGLVcolLHFlAJzVKtLRrgECpVW4upG3SV2hfSddHZXnOdvU/kub6Feg3uNZUY+QAYn3TQbhFZ72pYlfN+JVlH/x1G/CatbsjXqoyVAcpFsrcSx1ZHU7hkOUfjK7V3WYZz1jSE7Q0y2FxAAJY0aoAHU5Dp7zOAFUBM3TLfTwteZMVWqsXS5olXdGVK2JdlZGKFcz1SNCPozUwtOymk2thZT4rt917Tje6ikeXe+r1Hs9w8/Erabx0vEan9f1+baR+VWtytoHDK65voMVJytrsZZiadxcbrqvr4e8TEMcGzU0p70URiLZO8VgUq+XJfprpNu0m8eWY063h2fNnx2jNHWJ1E/Fjp1AwBHUXlwE2eEcDq1kZ6dVABUdcjIxtY30cN9bwmx/F7FC/LRPgRUYE+4pp9sxtEb7qa+O8OLTjvfVo6TuPWGgJZVoqfaUHzt/nvJD+BcV/Q3/APUT9sDgWKP/AJSD9KqP+VTMfrH9VtvG/D9dcsf99EX3NvZYjyPMPv1++YqmADkGoxa2oW1l9bdZP0uy+IYcz0afoGqW8NTkklheydIG9V3q+RORP1V3HkSZM5Ir3n+jm8j2h8PrGo3b9NTr7uYoKztkpKajeC+yunzn2Qeus6zs/wAC7m71CHqsLXA5UXfKvv3brpJjD4daa5UVUUbKoAH2CX2lFs241Dy/ifjufm/g7U+Ef5lKdh1HxvFEb9xhbjpYVMVb8TO4nK9iaP8AP1LDV1QHxCLm/Gow9xnVTucaNYq/JTh/JBERL1pLW2l0QOWwX8jU0a3LSQkUap9jur8lN2+a6g5dfasCL6gX4njdBLDvA7N7KU/lKjXNtEW5tc77CdKROUpYdMNiq91VBiGR0YKFVitJaTUs1rZh3ea19c5tsZZWym9I7pgSjTBicWlJC9RgqjcsbC/h5+n2TQ7O4l6tN6zE5KtQvQU7rQKqtO46Zspe3TPbpaZbVaSs1OD1Vr4h6qC600NEVNcruXBqKp2YIUAJ+lmHQzQ41hKbWR3rMXJy0EqspqnquhDBPHUKove0nuznD/i2Fo0Db5OmqabcotYeUwtK3HX1SUoZWJgueI/Cbw34txDOBZMUmdT+dSy1R7wabepMgMJgVqsTUuKNJTVrMCQRTF+QEfOc8oHmT0nq/wALPDqdfAlWv3wqJ8WCi7tXOioo8CLgnoLnpPP+O4T4ph6OCLBqrWr4tgRzN7NJP0QRoPzY3uZq5MMRb3s9o/u73C5+TJhjh1/NM6ifhHr9nJpxUZmNde6dmJItyW2UKR0VQFHkBKYviy6LS+UqMbKq66mSFSkraMAR5i8ycDp0sPiKdUKqqMysbbBxbN7jl18C00/PSZ80x1dvk05XG41owzExWOnx1H2df2X4e2Hw1Om/t6s/6bkswv5Xt7pKmXGauOLhc1MZiupp/wBIOqjwbwP26Gc6Zm9tz6vl9rTe3mnvLaEo8w4PFpVQVKZuv3g9VYbgjqJmaYzuO7Cei2VtKCXrCC2kw16uVbnXUAAbszHKqjzJIA9Znm/2RwHf1u/YfJUiRS/OVbFXqeaqOUHqcx6KZfxsM5bxHotxY5vbTqOA4I0aCU21YAlyNi7Es5HlmJt5SRgRPQxGo06xERJCIiAmOtQV1Kuqsp3VgCD6g7zJECPwfA8NRN6WHo0yBYFKaKQPAEDSYq/AqbElTUpXNyKdQopJN2bLsCepAB85KxBpH8L4RSoXNNeZrZnZmeo9ts1RiWNrnS+l5u1HCgkkAAEknQAdST0l857tw38lKgF2Z6eWiBc4jK4c0PIMFILHQC5OggVrdr8KqGozuKfzX7t8lU7BaRt8oSdAB7XS8vp9oACO/pvQUqSruyFNFLFGKk5HABNtvAmMN8pTUvTyXAJptlJQ72OUkXBA1BmhxzhJxLUkfKaC1O8qKd6jIQaSW+jm5j45QOss8qn3q3Buaztja91QKfi6MLd1Rsc1ZlOoqOLE31VQF0N783xX4PamMAxiVTTxNS7PTe5psh/mqW96ZVAoJF9b6C+nTdo6zZUpJTNU1HGamrKhNFCGq6sQLEZVt9fcSY4VxdKxK5Xp1FF2pVFyuB4jo6/WBImF6xMalbx8tqX95WdT6PCMfhKmHqGnXptSe+gYcreaOOVx6H7Jrt+/nPojiHDKWIQ069NKiHdXUMPXXY+c4PjXwXoTmwlVk693Uu6HyFS+ZPfmnPycSe9Hq+L7QVmPJyI+sfs5Xs1xkAChVNraUnPUdKZP0h08R5zprzkOK9k8ZRBFTDu69WpjvV9bKCwHmQPdNfAdoKtA5KnyyjoWtXQep9setj5m80MvHnv6uJ4p4NXLac/DmLRPesd/p+iW4z2XFVzWoVXw9Y+0yE5X0tdkBFzbreWcL4FilcPiMdVqW+YgCqfJt7j3Xknw/jmHraJVAYj2H5H8+RrE+6SLC2pItK5yZYjyzH2ebtOSv4bR9lBK3llFw5y071GvYrTGcrf6VrhPfaTeA7KvUN8Scqf0SMczeVSoLWHio36kjSTh42TLPSOnxRjw2vKL4Zw1saxVSVoA2q1QSC1jrSpN49GfpqBzaj0LD0FRVVVCqoAUAWAAFgAPC0rRoqgCqAqgABQLAAbADoJknbw4a4q6q6WPHFI1BERLlhERAREQEREBERATnai3x1XNqRQpd3c7KzVO8yjpchbnyXwnRTR4jwynWtnBuL5XVijre17OpBA0GmxsLiTEotG401cRXVBdyFFwLnqWIVQPEkkC3nMgkLwnhyipUZ2qVHpVnVTUcv3YsCpAOgJRhzWvZvObXGcQU7nIbM1emoF9GU3NS46gIGPkQDLttWY66ZUwh79qrNcd2qItvY1Zqhv9Y5P+GPOYeMHJ3dUaGnWp69SlSotKovncPt4hT0leN8TOHpioKbVb1KaZFKhz3lQUxlzEAm7DS4veXJgq9d0NVBSoo61MmYNVd0syB8vKihrNYMSSg6XBxtLKkWmdw6KIESpsqWmtiuH06ulSnTceDIrD7xNqII6dkBX7F4Bzd8HhifHulH+UzUOymDT2cLQF/wA0p/ESZiRqCZ2xUaCoAFAUDYAAAW0sAJliJIREQEREBERAREQEREBERAREQIriHBw7d4lWpSewBKZSHA2DoykHffQ9L2mu3Z1agQ1qj1KqMWp1ham9MkWuoXS9rjUG4JB00k7Enco1CFwnAyKivVrVK2Q3pqyoqqbWzkKozPYkX21NgJMgSsSExGiIiAiIgIiICIiAiIgIiICIiAiIgIiICJaza+v7/v6SL/h+llLc1hRqVfZ1yUmyt779IEtExNWA3IGl9TbQb/jLlqA9R1+42P3wL4iICJhqYlVNiyggZrEgHLte3h5yqYhW9llPoQd/+0DLEwriVIuGUjxuLb239dIGJW18y2vl3HtXtl9dRpAzRMPxldeZdCAeYaEmwB8NdJergki4uNx1F/EdIF8S3N0lBUBtYg3FxruPEeMC+IiAiIgIiICIiAiIgIic7xHjFalWcBM1GnTDuQvNYrUJs2cXN1UZQpOsDd4vwRcQ9JmZlNJ8wsdDtoVOnS197EjYmRtTs1UyMorLY0a1IXpEnJWbM2vee1frt5TEna/mZmRggyhVsM5Jyc5ObROewNrcp1vpNmt2pQAk06gt0ICg2z7MTZr92bW3JAgZK/B6tSkOdUqtSK1c3eVaYLoBUFNTUGWx26eUx4fs85q06tWpzUqlRh3alA4qMahzAsxFmdhvtf6Rm/S4sGSs4Vvks4KkWYlBc2HnbQ+c06nadFYqVN9iLqLEMU1BNwtwef2dtYEzisMKlrlhb6Lun3qReUw2EFO9i5vvmqO/2ZmNpEfxmTKSFflps50ABCqjFVbZms40F9jtpLqnaNAQMtTX6vQOVJUbvqNALk302gZMbwTvGqnMmWqVLXp3qBlVUAD39my7EH2m11kfW7MAvkVmSmVxGdlIBZq1So1MAD+j72oQfNd+m9/GBdBle7KGAAB0KswzHZDy7Hqwm1i+Id2iMVPMVFhYkZiBmtfUC+vgPSBp/wABuWpuXQPTNwqUylIjML5qec3Nr2N9DY9LGMHY1iOeqtRri+ZHyk921NmKrUGpBGxAGotrN7Ddq6TIHy1ACtwuQs1gwUnKtybXT/iLJHE8Qy06bi3yjIBc2GU8zG/kgY+ZFusDSxPZ4Fi693mNXvCGp5kY9wKNnFwW+c17/OPjeZuG8DFKtUq5gS+e4AsBmYMLelj726Wl/BuK9/f2RYJcA6hmXOykfVVqfvJEwJ2kpllWzDMyjXL87u8p31v3q6DUa3gaWO7JmpiK1bvFHegC2QnbuOVuaxU9wLi2oYi8vfs/UUIQ1ItTqNVUCmVGcliKanMcqEsPfc9dMlLtbRa3tKCtyTk5RzEX5uuU7bdbS5O1VA5fbuylvZsq5RzBnPKpFiLE3205luEZhOzFVLIWUgtTLVEATMgpCnXR0uTzhENx1PTLrM8N4O9GpUdaikVamdwyG4F6hKIQRZbsCLg6lzrm0uwHHadVxTUMHKljcCwysVILAkXuDMT9p6IWoxz2p1HRjZRzICTa7ajQ2MCdiQDdq6I3z6NlOg9o5rLcNY3yNzDlHUiZq/aCmhIYNcaaZDr3ZqEXzWuFGvuteBMxMWGrh1DC9jtcEfcReZYCIiAlrtYE+Al0QIHB9qaVTJZKi94VVc65bsyB7a9AuY32+TbwF93H8SWllzBmDa3UA2GZFzWvc61F2udZtV8Kr2zAG17X6XBU6ehI95mYKIEN/DdPuGrZGKqVUqoDMSSoAGUkEc466a+Etbj9Pkuj85st8g2NMagtfQ1F0tfc20k3lG1tIyjwECKx3GEpMVdWOi6gLlJdggXVgd2GpsAOs0n7SYZVeowYCy5iU3DUu8AGvPZQb2v7J8p0REoUHgIEQOM0mfuypBzsnMFykqi1Gsb2tlIPuPgZLd3Mb4ZTuB16D5wsTbrppM4gWCmB/n59f84amDa/Q3HlL4gYPii3vYXta9the9h4agfYPCXtQUixAI8xMkQNelgqasWVFDHchQCdALX/ALo+wS58Mp3UH1APSxH2TNEDWTA0wSQigkAEhRsL2H3mZPi67WH2Dy/YJliBiSgBsAPQWllXBU2BDIpBBBFhqG0P2ibEQMPxVPoja2w28P38ZUYdbWsLeFhaZYgUAlYiAiIgIiICIiAiIgIiICIiAiIgIiICIiAiIgIiICIiAiIgIiICIiAiIgIiICIiAiIgIiICIiAiIgIiICIiAiIgIiICIi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6" name="AutoShape 8" descr="data:image/jpeg;base64,/9j/4AAQSkZJRgABAQAAAQABAAD/2wCEAAkGBxQSEhUUEhQVFRUXFBcaFhUYFhgXFRUXFxQYFhcUGBQcHSggGBwlHRYXITEhMSkrLi4uFx8zODMsNygtLisBCgoKDg0OGxAQGjImICUsLS4wLDQsLC8vNCwsLy8sLywsLC4sLSwsLS0tLCw0LDQsLC0sNCwsLCwsLCwsLCwsLP/AABEIAQQAwgMBIgACEQEDEQH/xAAcAAEAAQUBAQAAAAAAAAAAAAAABQECAwQGBwj/xABOEAACAQIEAwUCCQYKCAcAAAABAgADEQQSITEFIkEGE1FhcTKBBxQjQlJikaGxCGNyktHwFRYkM1NUdIKzwSU0NXOTwtLxF0ODoqO0w//EABsBAQACAwEBAAAAAAAAAAAAAAABAwIEBQYH/8QAMBEBAAICAQIDBgQHAQAAAAAAAAECAxEEITEFEkEGE1FxgaEiMmHRFEORscHh8EL/2gAMAwEAAhEDEQA/APcYiICIvKXgViUvKwEREBERAREQEREBERAREQEREBERAREQEREBBiIHzz8PmNq0+IqEqVFHxWmbK7KL95V1sD5Ce69n9cLh76/IUt9b/JrPBPygv9pD+yU/8StPeuzv+qYb/cUv8NZKXz38FOPqtxrDK1Woylq91Z2INsPWI5SbbgGes/DbWZOFVCjMp72jqpKnWoAdRPHvgjH+m8L+lX/+tWnrvw5f7Jqf72j/AIokIRn5P1d3wmJZ2Zz8YsCzFjbukNrnpqftnqk8o/J4/wBTxP8Aav8A8ac9XgIiICIiAiIgIiICIiAiIgIiICIiAiIgIiIHzn+UEf8ASQ/sdP8AxK09r7Pcbw3xTD/yijpQpg/KpoQgBB18pB9uPgwo8TxAxFSvVpsKa08qBCLKzNfUb85nPH4BML/Wq/6tP9kJed/BViETjGGZ2CqHr3ZiAovh6oHMdNSQPfPVvhs4nRqcKqKlam7d7RsqurE2qDoDI7/wGw39ar/q0/2Sg+AXC/1qv+rT/wCmSLfyecbTXDYimzoHOJBVSwDMDSTZb3Ox+yevifNPYzhgwvaGlQDFhSxNVAxFiwWnUAP3T6WEST3ViIkIIiICIiAiIgIiICIiAiIgIiICIiAiIgIiICIiBzNLsJglxfxxaRGI7xqmfvalszAhjkzZdcx6dZ0olYgIiICIiAiJZUqBQSSABuSbAe+BfE5nFdvMChIGIWqQQCtFWrkE+Pdhprr2/okkLh8Ybde4yg+YzsD915jN6x3lE2iO8uuic/hu1+HfQ96h+vRqKP1spU/bJHhvGaGIv3NanUI3CsCQd7FdwdYi9Z7SRaJ7S34lLyomSSIiAiIgIiICIiAiIgIiICIiAiIgJZVqhQSxAAFySbAAdSeksxWIWmjO7BVVSzMdAqgXJJ8AJ59xTHPjGzPcUAb06J0zaaVKwvzHqF2UEXBOopz5q4q7lXkyRSNymeJ9rWJK4RA35+pcU/7iDmqf+0HoTOaxeE79s2Jd8Qb3AqH5MHyorZB62J85qcU7QUqNRaXNUrORlpILsb9TewA3Op6STnHz8nNfrPSJaOTNe3yVpqBooAAGgAsB7pUSP4jxmlQ0Y5n+gure87L7yJzmK7R130TLSHkM7/rNyj0yzXrjtbrLa4fhPK5fXHTp8Z6Q7QTUxyUTbvu7uNixUEHyY6icFXqO5+UqVH/Sdrfqjl+6YEw6DZVHoBLYxRHXzO/h9ks3/vLEfKJl6Tw/tCaHsYsMg+ZVqLUAHWzk5xp9YidHwvt5hqlRaNR0p1W9jnVkqHwVx18iAT0vPFgso9JTuoPqJuYuRaneZmG7X2XtX+dv6f7fSgMrPJOwnbRqDLh8S+agdKdRjzUj0V26odgd10+bfL6ypnSpeLxuHD5XFycbJ5MkLoiJm1yIiAiIgIiICIiAiIgIMTBjcQtOm9RjZUUsx8lBJ/CByXa/Gd7VFAHkp5Wq/Wc606foNHI8085zuNFcBjRKMSOVal1Cm2hzKDceRHvmfCsxXO/t1Caj9bNU5it+oGijyUTOJ5/kZ5vkmfRys2TzX25zs12a+Ls9as/e4ioTmqa2UH5q319/uGkt49x4qxo0TzDR33CfUUdWt12E3+0fETQpcv8AOOcqdbG1y5HgoF/UgdZxVNLC346knqSepv1iN3/Hd6TwDwn+Mv7/ADRukdo+M/sp57km5JJJJ8STqT5y4RaCJlt9CiIrERHaAmUlbStoSXiUIiIFGH37z1X4Me0hqp8WrN8pTF6ZJ1emLC3qu3mLec8rmxgMa9CqlZPbpsGUeNhYr6EFh/emxgyzS7m+J8KvJwTHrHWH0VE1eHYta1JKqG6VEV1PiGFwfvm1Os+fkREBERAREgsTxerULLhVpnKxVqtQnuww0IRF1qZTodVGhF97ETOk7E5zD1ccpu9TDVdPYWjUpa+VQ1Xt7wfdLzj8ZUF0SjQ8quas1r9VpsqrffRm3k+WUeeroIkRwrirO7UqyCnVVcwsSyVEvbOjEA6GwKnUXG4IMl5DInO9vqpGCdRYmo9GnY9VqVkRwPPIX+ydFOY+ED+Ypf2ml/zTDJOqz8mNvyy50mUmLF1xTR3fRUVmb0UEn8J5g9I4hzXxHOzG4Q6rTU7KF2Glvsnn8WLzxNrSp8M8Lyc+81p013l0HajEF8Tlvy06YAF9MzEsx9bBRIszWXAqNU5D4roPeNjL6FUk5WADeWxHiP2S+axr8L6R4dx/4PDXjz6evpLLeAZQwJDor4vKQTAZpQQRMeJrrTXM2gH3+XrERudQxm8RG57M15TNNbA1mdc7DKD7I628T5mZdSQoBZibKo3Y72H7ZlNZidMfe0937yeka31+D1z4JOIGpg2pk60KzoP0GAqJ9mcj+7O6nmvwS4V6FXF0XYNy4erpspqd8hUHqB3I1npU7GOd1iXzfPel8trY/wAszOvkRETNUREtc2BMCzEV1QFnYKo3ZiAB6k7TiuzvaLCKi4fv0WpTJQByE7yx0dCdHDXB0J3tveb/AApDibYqtzZ7tQTdKVIn5NgPpsuVi2/NYaDWRq0Fa2ZVa21wDb0vLKwoyXiejOJQmFmLGIjIwqBShU5g1suXre/SZqmrxFwKmFNzmOICqR1zU3LKfLKp08h4CdEu08/K8OBGSkXKm47mjWqZTtcGmum5185vYbGLVcolLHFlAJzVKtLRrgECpVW4upG3SV2hfSddHZXnOdvU/kub6Feg3uNZUY+QAYn3TQbhFZ72pYlfN+JVlH/x1G/CatbsjXqoyVAcpFsrcSx1ZHU7hkOUfjK7V3WYZz1jSE7Q0y2FxAAJY0aoAHU5Dp7zOAFUBM3TLfTwteZMVWqsXS5olXdGVK2JdlZGKFcz1SNCPozUwtOymk2thZT4rt917Tje6ikeXe+r1Hs9w8/Erabx0vEan9f1+baR+VWtytoHDK65voMVJytrsZZiadxcbrqvr4e8TEMcGzU0p70URiLZO8VgUq+XJfprpNu0m8eWY063h2fNnx2jNHWJ1E/Fjp1AwBHUXlwE2eEcDq1kZ6dVABUdcjIxtY30cN9bwmx/F7FC/LRPgRUYE+4pp9sxtEb7qa+O8OLTjvfVo6TuPWGgJZVoqfaUHzt/nvJD+BcV/Q3/APUT9sDgWKP/AJSD9KqP+VTMfrH9VtvG/D9dcsf99EX3NvZYjyPMPv1++YqmADkGoxa2oW1l9bdZP0uy+IYcz0afoGqW8NTkklheydIG9V3q+RORP1V3HkSZM5Ir3n+jm8j2h8PrGo3b9NTr7uYoKztkpKajeC+yunzn2Qeus6zs/wAC7m71CHqsLXA5UXfKvv3brpJjD4daa5UVUUbKoAH2CX2lFs241Dy/ifjufm/g7U+Ef5lKdh1HxvFEb9xhbjpYVMVb8TO4nK9iaP8AP1LDV1QHxCLm/Gow9xnVTucaNYq/JTh/JBERL1pLW2l0QOWwX8jU0a3LSQkUap9jur8lN2+a6g5dfasCL6gX4njdBLDvA7N7KU/lKjXNtEW5tc77CdKROUpYdMNiq91VBiGR0YKFVitJaTUs1rZh3ea19c5tsZZWym9I7pgSjTBicWlJC9RgqjcsbC/h5+n2TQ7O4l6tN6zE5KtQvQU7rQKqtO46Zspe3TPbpaZbVaSs1OD1Vr4h6qC600NEVNcruXBqKp2YIUAJ+lmHQzQ41hKbWR3rMXJy0EqspqnquhDBPHUKove0nuznD/i2Fo0Db5OmqabcotYeUwtK3HX1SUoZWJgueI/Cbw34txDOBZMUmdT+dSy1R7wabepMgMJgVqsTUuKNJTVrMCQRTF+QEfOc8oHmT0nq/wALPDqdfAlWv3wqJ8WCi7tXOioo8CLgnoLnpPP+O4T4ph6OCLBqrWr4tgRzN7NJP0QRoPzY3uZq5MMRb3s9o/u73C5+TJhjh1/NM6ifhHr9nJpxUZmNde6dmJItyW2UKR0VQFHkBKYviy6LS+UqMbKq66mSFSkraMAR5i8ycDp0sPiKdUKqqMysbbBxbN7jl18C00/PSZ80x1dvk05XG41owzExWOnx1H2df2X4e2Hw1Om/t6s/6bkswv5Xt7pKmXGauOLhc1MZiupp/wBIOqjwbwP26Gc6Zm9tz6vl9rTe3mnvLaEo8w4PFpVQVKZuv3g9VYbgjqJmaYzuO7Cei2VtKCXrCC2kw16uVbnXUAAbszHKqjzJIA9Znm/2RwHf1u/YfJUiRS/OVbFXqeaqOUHqcx6KZfxsM5bxHotxY5vbTqOA4I0aCU21YAlyNi7Es5HlmJt5SRgRPQxGo06xERJCIiAmOtQV1Kuqsp3VgCD6g7zJECPwfA8NRN6WHo0yBYFKaKQPAEDSYq/AqbElTUpXNyKdQopJN2bLsCepAB85KxBpH8L4RSoXNNeZrZnZmeo9ts1RiWNrnS+l5u1HCgkkAAEknQAdST0l857tw38lKgF2Z6eWiBc4jK4c0PIMFILHQC5OggVrdr8KqGozuKfzX7t8lU7BaRt8oSdAB7XS8vp9oACO/pvQUqSruyFNFLFGKk5HABNtvAmMN8pTUvTyXAJptlJQ72OUkXBA1BmhxzhJxLUkfKaC1O8qKd6jIQaSW+jm5j45QOss8qn3q3Buaztja91QKfi6MLd1Rsc1ZlOoqOLE31VQF0N783xX4PamMAxiVTTxNS7PTe5psh/mqW96ZVAoJF9b6C+nTdo6zZUpJTNU1HGamrKhNFCGq6sQLEZVt9fcSY4VxdKxK5Xp1FF2pVFyuB4jo6/WBImF6xMalbx8tqX95WdT6PCMfhKmHqGnXptSe+gYcreaOOVx6H7Jrt+/nPojiHDKWIQ069NKiHdXUMPXXY+c4PjXwXoTmwlVk693Uu6HyFS+ZPfmnPycSe9Hq+L7QVmPJyI+sfs5Xs1xkAChVNraUnPUdKZP0h08R5zprzkOK9k8ZRBFTDu69WpjvV9bKCwHmQPdNfAdoKtA5KnyyjoWtXQep9setj5m80MvHnv6uJ4p4NXLac/DmLRPesd/p+iW4z2XFVzWoVXw9Y+0yE5X0tdkBFzbreWcL4FilcPiMdVqW+YgCqfJt7j3Xknw/jmHraJVAYj2H5H8+RrE+6SLC2pItK5yZYjyzH2ebtOSv4bR9lBK3llFw5y071GvYrTGcrf6VrhPfaTeA7KvUN8Scqf0SMczeVSoLWHio36kjSTh42TLPSOnxRjw2vKL4Zw1saxVSVoA2q1QSC1jrSpN49GfpqBzaj0LD0FRVVVCqoAUAWAAFgAPC0rRoqgCqAqgABQLAAbADoJknbw4a4q6q6WPHFI1BERLlhERAREQEREBERATnai3x1XNqRQpd3c7KzVO8yjpchbnyXwnRTR4jwynWtnBuL5XVijre17OpBA0GmxsLiTEotG401cRXVBdyFFwLnqWIVQPEkkC3nMgkLwnhyipUZ2qVHpVnVTUcv3YsCpAOgJRhzWvZvObXGcQU7nIbM1emoF9GU3NS46gIGPkQDLttWY66ZUwh79qrNcd2qItvY1Zqhv9Y5P+GPOYeMHJ3dUaGnWp69SlSotKovncPt4hT0leN8TOHpioKbVb1KaZFKhz3lQUxlzEAm7DS4veXJgq9d0NVBSoo61MmYNVd0syB8vKihrNYMSSg6XBxtLKkWmdw6KIESpsqWmtiuH06ulSnTceDIrD7xNqII6dkBX7F4Bzd8HhifHulH+UzUOymDT2cLQF/wA0p/ESZiRqCZ2xUaCoAFAUDYAAAW0sAJliJIREQEREBERAREQEREBERAREQIriHBw7d4lWpSewBKZSHA2DoykHffQ9L2mu3Z1agQ1qj1KqMWp1ham9MkWuoXS9rjUG4JB00k7Enco1CFwnAyKivVrVK2Q3pqyoqqbWzkKozPYkX21NgJMgSsSExGiIiAiIgIiICIiAiIgIiICIiAiIgIiICJaza+v7/v6SL/h+llLc1hRqVfZ1yUmyt779IEtExNWA3IGl9TbQb/jLlqA9R1+42P3wL4iICJhqYlVNiyggZrEgHLte3h5yqYhW9llPoQd/+0DLEwriVIuGUjxuLb239dIGJW18y2vl3HtXtl9dRpAzRMPxldeZdCAeYaEmwB8NdJergki4uNx1F/EdIF8S3N0lBUBtYg3FxruPEeMC+IiAiIgIiICIiAiIgIic7xHjFalWcBM1GnTDuQvNYrUJs2cXN1UZQpOsDd4vwRcQ9JmZlNJ8wsdDtoVOnS197EjYmRtTs1UyMorLY0a1IXpEnJWbM2vee1frt5TEna/mZmRggyhVsM5Jyc5ObROewNrcp1vpNmt2pQAk06gt0ICg2z7MTZr92bW3JAgZK/B6tSkOdUqtSK1c3eVaYLoBUFNTUGWx26eUx4fs85q06tWpzUqlRh3alA4qMahzAsxFmdhvtf6Rm/S4sGSs4Vvks4KkWYlBc2HnbQ+c06nadFYqVN9iLqLEMU1BNwtwef2dtYEzisMKlrlhb6Lun3qReUw2EFO9i5vvmqO/2ZmNpEfxmTKSFflps50ABCqjFVbZms40F9jtpLqnaNAQMtTX6vQOVJUbvqNALk302gZMbwTvGqnMmWqVLXp3qBlVUAD39my7EH2m11kfW7MAvkVmSmVxGdlIBZq1So1MAD+j72oQfNd+m9/GBdBle7KGAAB0KswzHZDy7Hqwm1i+Id2iMVPMVFhYkZiBmtfUC+vgPSBp/wABuWpuXQPTNwqUylIjML5qec3Nr2N9DY9LGMHY1iOeqtRri+ZHyk921NmKrUGpBGxAGotrN7Ddq6TIHy1ACtwuQs1gwUnKtybXT/iLJHE8Qy06bi3yjIBc2GU8zG/kgY+ZFusDSxPZ4Fi693mNXvCGp5kY9wKNnFwW+c17/OPjeZuG8DFKtUq5gS+e4AsBmYMLelj726Wl/BuK9/f2RYJcA6hmXOykfVVqfvJEwJ2kpllWzDMyjXL87u8p31v3q6DUa3gaWO7JmpiK1bvFHegC2QnbuOVuaxU9wLi2oYi8vfs/UUIQ1ItTqNVUCmVGcliKanMcqEsPfc9dMlLtbRa3tKCtyTk5RzEX5uuU7bdbS5O1VA5fbuylvZsq5RzBnPKpFiLE3205luEZhOzFVLIWUgtTLVEATMgpCnXR0uTzhENx1PTLrM8N4O9GpUdaikVamdwyG4F6hKIQRZbsCLg6lzrm0uwHHadVxTUMHKljcCwysVILAkXuDMT9p6IWoxz2p1HRjZRzICTa7ajQ2MCdiQDdq6I3z6NlOg9o5rLcNY3yNzDlHUiZq/aCmhIYNcaaZDr3ZqEXzWuFGvuteBMxMWGrh1DC9jtcEfcReZYCIiAlrtYE+Al0QIHB9qaVTJZKi94VVc65bsyB7a9AuY32+TbwF93H8SWllzBmDa3UA2GZFzWvc61F2udZtV8Kr2zAG17X6XBU6ehI95mYKIEN/DdPuGrZGKqVUqoDMSSoAGUkEc466a+Etbj9Pkuj85st8g2NMagtfQ1F0tfc20k3lG1tIyjwECKx3GEpMVdWOi6gLlJdggXVgd2GpsAOs0n7SYZVeowYCy5iU3DUu8AGvPZQb2v7J8p0REoUHgIEQOM0mfuypBzsnMFykqi1Gsb2tlIPuPgZLd3Mb4ZTuB16D5wsTbrppM4gWCmB/n59f84amDa/Q3HlL4gYPii3vYXta9the9h4agfYPCXtQUixAI8xMkQNelgqasWVFDHchQCdALX/ALo+wS58Mp3UH1APSxH2TNEDWTA0wSQigkAEhRsL2H3mZPi67WH2Dy/YJliBiSgBsAPQWllXBU2BDIpBBBFhqG0P2ibEQMPxVPoja2w28P38ZUYdbWsLeFhaZYgUAlYiAiIgIiICIiAiIgIiICIiAiIgIiICIiAiIgIiICIiAiIgIiICIiAiIgIiICIiAiIgIiICIiAiIgIiICIiAiIgIiICIi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78" name="Picture 10" descr="https://encrypted-tbn1.gstatic.com/images?q=tbn:ANd9GcQfVj8abEurtbrL0JW2kryLWHzcvZAgnsfu-ZIctvpqNsMMKI8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4914546" cy="33123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на постановку звука </a:t>
            </a:r>
            <a:r>
              <a:rPr lang="ru-RU" dirty="0" err="1" smtClean="0"/>
              <a:t>с,СЬ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Наш широкий </a:t>
            </a:r>
            <a:r>
              <a:rPr lang="ru-RU" dirty="0" smtClean="0"/>
              <a:t>язычок</a:t>
            </a:r>
            <a:endParaRPr lang="ru-RU" dirty="0" smtClean="0"/>
          </a:p>
          <a:p>
            <a:r>
              <a:rPr lang="ru-RU" dirty="0" smtClean="0"/>
              <a:t>На солнышке лежал,</a:t>
            </a:r>
          </a:p>
          <a:p>
            <a:r>
              <a:rPr lang="ru-RU" dirty="0" smtClean="0"/>
              <a:t>Под лучами загорал.</a:t>
            </a:r>
          </a:p>
          <a:p>
            <a:r>
              <a:rPr lang="ru-RU" dirty="0" smtClean="0"/>
              <a:t>В дом его мы занесем,</a:t>
            </a:r>
          </a:p>
          <a:p>
            <a:r>
              <a:rPr lang="ru-RU" dirty="0" smtClean="0"/>
              <a:t>Краешки к зубам прижмем,</a:t>
            </a:r>
          </a:p>
          <a:p>
            <a:r>
              <a:rPr lang="ru-RU" dirty="0" smtClean="0"/>
              <a:t>Кончик в нижние упрем.</a:t>
            </a:r>
          </a:p>
          <a:p>
            <a:r>
              <a:rPr lang="ru-RU" dirty="0" smtClean="0"/>
              <a:t>Зубки мы прикроем,</a:t>
            </a:r>
          </a:p>
          <a:p>
            <a:r>
              <a:rPr lang="ru-RU" dirty="0" smtClean="0"/>
              <a:t>(Совсем не закроем).</a:t>
            </a:r>
          </a:p>
          <a:p>
            <a:r>
              <a:rPr lang="ru-RU" dirty="0" smtClean="0"/>
              <a:t>В улыбочке губки –</a:t>
            </a:r>
          </a:p>
          <a:p>
            <a:r>
              <a:rPr lang="ru-RU" dirty="0" smtClean="0"/>
              <a:t>Показывают зубки.</a:t>
            </a:r>
          </a:p>
          <a:p>
            <a:r>
              <a:rPr lang="ru-RU" dirty="0" smtClean="0"/>
              <a:t>Воздух выдувается,</a:t>
            </a:r>
          </a:p>
          <a:p>
            <a:r>
              <a:rPr lang="ru-RU" dirty="0" smtClean="0"/>
              <a:t>Звук С получается.</a:t>
            </a:r>
            <a:endParaRPr lang="ru-RU" dirty="0"/>
          </a:p>
        </p:txBody>
      </p:sp>
      <p:pic>
        <p:nvPicPr>
          <p:cNvPr id="5" name="Picture 5" descr="C:\Documents and Settings\admin\Мои документы\Мои рисунки\bukva_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268760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«Накачаем колесо»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Отрывисто:</a:t>
            </a:r>
          </a:p>
          <a:p>
            <a:r>
              <a:rPr lang="ru-RU" dirty="0" smtClean="0"/>
              <a:t>С-С-С-С-С-С-С-С-С-С-С-С-С-С-С-С-С-С-С-С</a:t>
            </a:r>
          </a:p>
          <a:p>
            <a:r>
              <a:rPr lang="ru-RU" dirty="0" smtClean="0"/>
              <a:t>Колесо сдувается:</a:t>
            </a:r>
          </a:p>
          <a:p>
            <a:r>
              <a:rPr lang="ru-RU" dirty="0" smtClean="0"/>
              <a:t>ССССССССССССССССССССССССССССССС</a:t>
            </a:r>
          </a:p>
          <a:p>
            <a:endParaRPr lang="ru-RU" dirty="0"/>
          </a:p>
        </p:txBody>
      </p:sp>
      <p:pic>
        <p:nvPicPr>
          <p:cNvPr id="33794" name="Picture 2" descr="https://encrypted-tbn1.gstatic.com/images?q=tbn:ANd9GcQKPonBtS3-DOtPpU6CUR4jni6xWUZ3gCzrbjZ0Y6t6_PtDZ3IGH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631" r="3631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33796" name="AutoShape 4" descr="data:image/jpeg;base64,/9j/4AAQSkZJRgABAQAAAQABAAD/2wCEAAkGBxQSEhQUEhQUFhUVFBQWFhcUFhYXGBUVFhUWGBQWFBcYHSggGBolGxUUITEhJSkrLi4uGR8zODMsNygtLiwBCgoKDg0OGxAQGywlICYsLCwsLCwsLCwsLCwsLCwsLCwsLCwsLCwsLCwsLCwsLCwsLCwsLCwsLCwsLCwsLCwsLP/AABEIAOEA4QMBEQACEQEDEQH/xAAcAAEAAQUBAQAAAAAAAAAAAAAABgECAwQFBwj/xABHEAACAQIDBAcFBAgDBgcAAAABAgADEQQSIQUxQVEGEyJhcYGRBzJCobEzUsHRFCNicoKSsvBDk6IVJCVTVGMWNGRzdMLh/8QAGwEBAAIDAQEAAAAAAAAAAAAAAAQFAQIDBgf/xAA0EQACAgIBAwMBBwQCAQUAAAAAAQIDBBEhBRIxE0FRIgYUMmFxgbEjQpHRofDBFjNDYuH/2gAMAwEAAhEDEQA/APcYAgCAIAgGtjsRkAPNgPLjK3qWZ92hF/LSOlcO5myJYxe1s5iZAgCAIAgCAIAgCAIAgCAIAgCAIAgCAIAgCAIAgCAaVfFdW9m91tx5H8pTZOe8TIUbPwS8P4Z2jX3x48m4pvulvCcZrui+Di+Cs2BxtuVLlV5C88b9pb92RrXtyTcWPDZ1MJUzIp5gT02Bb6uPCX5EWa1JoyyYaGOvWCC7GwkfJya8eHfN6NoxcnpCi5IBItfhM49krIKclrZiS09GSdzAgFlWqqgsxCgbySAB4kwCKbV9pOzqFx14qEX0og1NeWZez851jTOXhHWNE5eERfG+2qkPscJUfvqVFp/QMZ3jhWPySI4Nj8nOb201zuwlIeNVj/8AQTf7jL5N/uEvdlp9s+I/6Wj/AJj/AJR9xfyPuD+TPR9tj/HglI5riD9DT/Ga/cZ/Jr9wn8nc2d7YcG+lWnWonmVDr6ob/Kc5Yti9jnLEsXsTHY/STC4r/wAvXpVDxVWGYX5oe0PScHFryiPKEo+UdWamogCAIAgCAIAgCAIAgGntShmQ8xqJT9bxPXxnryuUdqJ9sjl4DHlNDqv08J5fpfV54suyfMf4JVtKnyvJ3adQMLg3Bnuqb4WwU4PaIDTT0yPY+pmqMe+3pPnfVbvVypy/YsqY6gjq7Ge9O3Ikfj+M9X9nru/F7fhkTJjqZs4nEBBc+nOWWbm14tfdN/scoQc3pHJosa9QZvdGtuAE8pjTt6nmJz/CudEuSVUOPJ3J7dLS0QTDjMWlJGqVXVEUXZmIAA7yZlIyls8s6Ue2BQWTAU8xGnXVRZPFE3t4m3nJlWJKXL4JlWFKXMuCDjD7R2q16j1KoPFzlpjjoigL6CTFVVUTlVVUSvZPssQAHE1f4V0+c1lkP+1GryH4iiRYborsyjvQMebEn6maOV0jTd8vBuL/ALOTdSp+gmPSuY9DIYbEbP40qfoI9K5GHRejHU2dsyrvpJ6R23oenejk472eYGqL0mKHuY29DNldZH8SNldbH8SIZtv2e4nDnPSOcLqGQkOO8W/CdlZCfEkdVZXZxJGx0c9peMwjZMRfEUxoVqaVV/dfj4NfxE4W4Sa3A4W4Ka3A9l6N9JMPjqfWYd7gaMp0dDydeH0ldODi9MrJwlB6Z2JqaiAIAgCAIAgCYAmQDNWtrQIrtMrScgnvUDUkdw/GfOs7BdWRKPheS2o3ZHaNehtSqvuZVB35rt8gQAfWb4udLETVb3v5Ok8euX4izrHPxLfvX8iJDlZGTbcTbtivY3tn7SNK+ZLg8UO7vynX0vLXpfUa8VSWvP8AJHux1Y+GYq2OFRtWuTute2u4dx7t8gZk78ibnZ+yN4Vdi4R39lYfKlzvbU/hPX9DwvQo7peWV98+6RyemfTKhs6neoc1Vh+rpL7z95+6o5n5mX1dcpvSNK6pWPSPC9tbaxe1aw6ztAHsUk0p078bcTb4jrLWnHjWtsuKcWNS2yWdH+hlGgBUxJDN934R+c3c5S4ibuUpcQO3jOk6UhlpgADlN68Ny5kdqsBy5kRrHdJqj7jJ0MSKLKvBhE5NXaLtxndVxRKVMF7GA4huZme1G3Yiw1W5mYcEYdcWZExbjcTHZEx6cfg3sLtuovGaSoiznPGhL2JFs3pa25pEsw17EC7p6fgbd2VQxq5lstTgRx7jI6Uq3p+CIoTqen4PPsNXxGz8QKlIlKqeasOKsPiU8vxi6iNkTF+PGyJ790K6V09oUBUXsutlq0+KORw5qdbH8pS2VuEtMobK3XLTJJNDmIAgCAIAgHNxWHqLrTckcjqfKebzcPNq+vHm2vgk1zg+JI0htKoN9vMSkXXM2t6l/wAo7/d634LMZ0gamt8qknRRrv5nuEnUdfvkn3RRmGEpPWyNLUZ2LOSzHeT/AHoO6VGRdO2TlN8lj2qK7Y+DaUyIzRl4vNTBfTc31Fhzvf100hpezMNLXDMooizD7xv4HTXyteFa1JSXsa9x1X2w3UfqwvXWK9q+UONCTbUjjbjpPbV9ex4Vx7970V88V9/Hg8xxPs9q16rVcTizUqMbs2TXwF20A4AaCSY/a7FrWoQZPqarWkiRbM2BhsFT0NvvOxUE/wB8p0o+0OVmz7aKW/4/g37p2PSIv0j2wjNaizFeJPE93dPb4FNqr3ckn+RcYmO4x3NEceoTvlilosEki2bGRMApaNAraNApaNATAKg2gwdDZ+0WQ75xsrTOFtSkjP0hpLXp5xbMvzEjRhp6Ica9PtOJ0U26+z8WlUX6skJWW+jUydT4rvHh3yFmUbX5lZnY20z6SwlcMAVIIIBBG4gi4I8pSlAbEAQBAEAQBANbF4JX36HmJWZ3SqcpcrT+TrXbKHggm1/tmXghyjy3n1v6Tx19PoSdXwXlL/pp/PJbSEiSZlmzSE5s0bNvBbPrVg+RqaBWyhmBYk5QT2QRbfvvLzpvRllQ9SUtIj33xqaWtlKNB0LJUIYqxGYcRoRpYW398rOpY0ca91x9jZT70pJaKYzFpSXM5sP7P0BkWmmdr1BGYx2BWVSxJABAYE7j8J+iyXj4d2UvTrW5IzptI5e1ukaUwcgzHmd3pxntelfY2PE8l7/JEinElN8kE2rtapWa7sTy5DwE+gYuHTjR7a4pF3TjwrXCOWTJR3EwComyMlZsCkxsC8xsC8bAvM7AgCY0NG7ha+hBnGUDjOBxdoUN/nOdte0R8mrcdnrvsh2wauBWmxu2Hc0tfuHtU/QHL/DPM5MOyxo8hlV9ljR6KpnAjFYAgCAIAgGOtWVRdjaRsjLqoj3WPRtGDl4POse96tQ86j/1GeGy7FZdKa9z0Fa1XFfkXUjITQZmo4oBsrWBsDbfpe1zyiVTce5CVfG0drZW0qdE1TUdVQU+sJJ3BL5j6Wnpfs3dpSql+qK7Mrbgpfsc/Zm1lxanEIrKlVroHFmKhVUMRwvlvKnr1kZ5b7fZaOlUe2tJnQwVEOa2bcKRQd5qA5gO8BR6yb0HHUqrZv41/JrdLt7f1/g5tfDrVyh+NNjcbwb09RIfSuoSwLpWpb9mSozcd6+SDdJtkVqRLEFqf3hw/eHCfWOj9axM6G4S1L4LnEyK5rXhkaJl62Tyk1YAmUC6beDJmwOFas2VB4k7l8Tz7pVdR6xThw5e5eyI9mQo8Llneo9FgfeqP/DlUfQn5zyFv2oy5P6Ul/n/AGRHkTfuZ/8AwrT51P5//wAkb/1Hnb/Ev8GvrT+TXrdFfu1G/iCn6WMl0/anJi/rSf8A39TdZE0cfHbMqUdWW6/eXUeY3j6d89JgfaDGyX2v6ZfDJEMlPiXBpy92SReZ2ZL0a0xswzHWFwZiXKNZrcSS+x/FZMXiKXB6GcfvUnUfSofSed6jDTTPJdUhqSZ7bhWuJWFSZoAgCAIBz8VjmGiIx78pt5c55/O6rbH6KINv509EiupPmTOXUpVGNyrE94M8tbj5t8u6cZN/uS4yritJkb2rSKVXDAg3vryYXv6kjynWyqdb1NaeiwqkpQTRipVLAnlOLjtpI27dvRDauPqYbaC1axBSr2dNwS4Fv4bj1norcJPF9OPlc/uSHHa7T0qnTR11VSG3iwIPjznknKcJeWmV0u5PTM6gAWAAA3AaAeE5ttvbNGaeI2cr1UqlnugfKoYhbuArEgbzYAa7vOTqeo3VUumD0mO2LabXKM6sM51AsoAF+Zuf6RFWLdZS5Qg3z7I3afaZmAIsbEes0rry8eanGMotfkzRbRE9vdDVe74eyNvKfCfD7s990X7XyWqsxa/+3+yxx89x4nyiDYrCvTYrUUqw3gifQabYXRU4PaZcQnGa3FmOdW1FbZu2kts7ex9gmpZqoIU7k3Ejm/5es8N1j7QylJ1Y70vd/wCivtvcuF4JZhsGqAAAADcAAAPATyM5ym9ye2RtmyBNTBWAUtAMdSiCJlNoyQnpBsrqWzKOwx3D4W5eB4eE959nOrO5fd7XyvD+SZjW89r/AGORPWE0pMAGYZh+DsezM22kO+hWHyB/ASj6muEeZ6uvB7ps5uzKcoTcgCAIAgCY7UBGgRvphs0soqqLlRZh+zvv5H5Eyk6zhu2Csh5X8FjgXqL7Je/j9SIfCR3Ty1bUbIt/Jbx4kjg9INhnFdXlazA213ZWtmPjoJ6i7IjVU5vwd5cckk2JhqmHprTd+tVdA1rMBwBHEfOeTyZ13z7orTIlnZPleTp/pi8/z9JE9KRx9JlRib7gddFHEnw4TZVbeg69EE6apUTEdo6FQQRx4H0tafYPsnDH+4R9Pn5/UuMFwnX4OImLqDc7jwYz0jx6peYr/CJjqg/KRsU9s4hd1ap/N+c4T6biy81r/Bo8ap/2mvjMY9Vs1Rixta55SRTRXTHtgtI6V1xgtRRt7BwXW1ddVSxI5sfdHyJ9J5r7T57pqVEHzLz+hGyp/wBhOqNOwnz4gmWDAgCAIAgHP21hespOvNTbuYC6n1tJOHc6b4WL2aMp65PPgbgHun2CD7oplzF7WyhhgsczRs1k+DvezCiWx1Sp8NPDvc/tOyqo8+0f4ZRdSlvSPMdXmnpHt2y/dEqSjN6AIAgCAIAgGttCvkQnidB4ys6rmLGx3L3fCOlUO6WiItsI1CTR7J4g+7fu5eE8jg0W5b0l+/sXH3uNfE//ANOe+ya1NrvSYWvqvaXxGXd5yXkYeXGHY02iR97rmtRl/kCseR9DKp0y+DHb/wB2c/H7ep0rgntDhxvytLrA+zeZlNfTpfLO9WO5nU2BtGlWF0a727QbRh4D7s16z0LKwFwtw+V/5I+RVOD01waXTnZ/WUM4Hapm/wDCfe/Ay1+w/UfSveNLxLx+p16fd2Wdr9zzm8+q7L8QATMTnGEXKT0jDkktsmXRnAGml2FmY5iOWgAHoPmZ8s61nLLynOPhcIqrJ90mzvSpORhZ7VFW+hRzbvVksf8AUZsl9OzXf1GVKgN7EGxINuBG8TDTXkymn4LKVW5cW91gPHsqfxhoJ7ZgxRAdidAKFS5G8XK2/pabxXH7mkvJs0b5Vze9YX8ba/OaPzwbrwalSoMysvu1Ea/8Fipt4MR6TpFe3wzXfOzzelnb3Edv3UZvoJ9ToyoRpim14X8EyObVGKTkjeobDxdT3MNWPihUerWEzLqNK9zlPqtC/uOhhug+Lf7Xq6C8c7q7W7lpk/MiQ7Opx/tRCu6xDX0rZO+jWxaeGp9VRuQWzO7WzVG5m24AaASptslZLukUV10rZd0ic4KnYTmcjZgCAIAgCAIBoYnCmq+uiL8zKHLwZ5167+IR/wCTvCxVx48m5TphRYCwlxTRCmKhBaRxbbe2XzqzBGNqN1bVCdy3byteeBtxpPqXo/MkWlL7oI8ONUuzOd7MWPmbz7bRDsrUV8HqqIdsEjPSxDIwZGKsNxBtN51Qsi4zW0zo4KS00TjYXSpKw6rE2ViLZj7rX015GeE6n9l5Y16y8H2e3H/RUZGFKt99ZCdo4bqqrpcEKxAI4jhPc49rsqjNrW0W1U++CbMAkg6El6O7IBC1HF2Oqg/COB/etx4XnzjrnWLMi11QeoLj9Ssttc3+RKaaWnnDiXEwYMdPZdWo1OoigZ0cZzayIWW2l7sbJmt3gX0llHG3Wl+7IEsjU2/2RnfYVam36rKyMTYE5SugAZ2NyxNjew+s3uxlNpo0pyOxNM1aGDroSGpVGLs5zAC2hAUaE5RltqTwM4WYsm/pO8MmCXJjXAYhyf1JF27WYhQAnuoCfeB3lgLakTKxZGryYFMXjTTDB1KuNMrWvc2CsbXGXUdrdODxpqWmjur4OPDNampd1p2IGWjSpk/EKrZWqDusoI8L8Z3rpfqRT93s5TtXZJr2WiWIHZiEJVRoAugAGg3T0h59vZsDZbnezHzMAzUti84B0sLgAsA3gIBWAIAgCAIAgCAIAgHn3T/ayhMUoPaTJSPjURWHyaV9HT3Z1aFuuNFr06LlJL8zydBPoaR65LgvnRGyKGGBNUgipGh8LRKPdFr5QktponGxcerU6duJyEcVIRjY/wAvznyTNxbKLpQn5RTT3F6Z2JCMFH3QZOnszadKnhQ1RwvUpapcgEZBy7wLjneXlUlKKaKa1OMmmdXCuWRGZcrMqkr90kAkeU6M0RjpjMQ6u1rkZfhNrqQBbfmG/u5QY/M2Jg2MC03zEs4KEEZMo03W13nje+m7dM+xrrkiW0cV/vdR1seqq07DgeqC5lvw1LDukK27074y+CdVT30NfJKujWPFc1CtJkpqQoLlczPvcAKSLDTW++XdNytj3LwU9tTql2skYUTqci60AQBAEAQBAEAQBAEAQBAPnbppiC208bqbdcBa+l0REH9MvemwXYmek6TBdiZogS40ehKiboyJgCAVmQXUazIwZDZgQe423BhxEgZ3T6cuDjYufn3RxuojYufJKNk9KEZilTsMW7F9Q1/hBHEG9r20tPn3UOh5GM962vlFVYnU/rOqdqrdhlc5b6ojVBYb75ASp7iBKtY034Ryd0EdPZ+xBUK1qyjKO0imxLcQWIvZeOUd1+UnUY/ZzLyRLr/U+mPg7TYkNdTuIIPgd8kKXJo6fpOT0IwmLRa5xh96s5pJmVsqZ3N7qLDNcaXO6+l7TtY4vWiJBSW9m10r2xUwtAvRotWqFkVUUE+8dWNuAF+I4aiawSb0zeSetpF2ysRXFMtWCda1jkQkgOVHZBO5BYehJOs2SUpaiYknBbkaj7PpuR+ruRoXUspqHezPlIzXNz5yTLHrnruXgjRyLIb7Wd/ZdIgAABVAsFUWAHcJ2SSWkcm23tndTdMmC6AIAgCAIAgCAIAgCAIAMA+b+kg/4hjP/kVf6jPR9OX9NHquk/8AtIwy10XhWZBSYAgFZkCYBXYlQrjsMwUuRWUhRxIuR5cfKU/VZKNLbKTqi7oaPa9nYTKna1Yksx5sxLMfMkzxL+ptsp/wrSOdhMyGrkN0617I3u8L5D8HazbrjukG3MdVna+UVN2dKm9ryjKuJQG7q6fwlh/Mlx62nevIqn4ZPh1Kqcdb0WnHLlyNUw1Zeb1Vpk8s6ZSCfD0kj1IfKNXdB+6LVcWspDX91aS5adMcQHIsddSflON2RVFeTKz6qly9mLZuKLKesyrmYqHG6mVOVqTE7gSNG0uTY8JMxLYtC6TuirI+CUbOwAUaiTyIXYnFCzLRK5gDdz9nS5s53EjflvfwGsGUjk9G+lwxdZqdNCUpU71K9xkapeyilb3lNmObTcNJqpJvg72406oqU+N+F7kpBmxHKwBAEAQBAEAQBAEAQChgHzl0oXLtHGD/ANRU+Zv+M9F01/00eq6S/wCkjWvLXZeFZkCNgRsFZkFJqCd+zvYAA/SXHaa4p/spz8T9Lc54nrGZ613px/Cv5POZ1/fPS9ibbRxPV0yQLsbKg5u2i37r6nuBlPOShFyZU22KEXJnPoUsqgXvbeeZJux8ySfOedsm5ycmeXsm5ycmRDpRt9+tFLDuV6og1HFtXG6n3gaX9JZ4WInHumvJ6voPQY5UHbeuPC/2b2wekCVOzVqdVXJ1NX7CodwyMNaJ3aG48ZNl0+mcNRemadQ+ztmOtx5Xz/sk9TDVVtmpk33FHRgfC5DHyEgz6ReuVpnn5Yc0c8YlKRLNbqajdsn/AA6hGXtA7gSACODeMziWSi/SmuSf0/Jcf6MzY/Skw6NUxFQrh1I/VOSQDa4poo1eoQRdL5V00Jvb0FacI/UyYoO6ztrXJCOknSatjrU1U08PcBKCWzVCTZestoST8INtdbznKxyekepwuk14sPWv5a5/QnXRnAjC01orbNfNVYfFUIANu4ABR4SRGPatHmM3KlkWub/b9CYUN02IpkgCAIAgCAIAgCAIAgFDAPn72h0Mm1cVyY0nHg1JL/6g0vemS+g9J0eX0aOSJbnoC4TdGxQwBMGCs2Ml9GjnZUGhdlW/LMQL/ORcu30qZTXsjjkT7K3I9uw9DJSy07Cy2XkLCwnzxc8s8lN7ZycZXrZk6+mFVSx6ymcyE5bLmX3kOp5jvkfNg5V6gV2dGcqtRRyOk+3xSphaLA1alwpBBCL8VQ+G4DmZXYmK5z3JcI5dG6VPMv7ZLUV5IRRQKLDhv4m/G/fL0+qVQhCKhDwi8iDo1sz4PHVaIy0qjKn/ACzZ6f8AluCB5WnSNkolZk9Jxr+XHT+UTDZO2qFbC1MTjKq0QhVGSkbmq1OzJUCuGYlrqANfd38suiuyatl5R4jL6Y4ZHbFN/BDcfjqmJqmtWJLEnq1sOwrNcKqrpmNxe28+U1nPuZ7Tp+HXiUKUvOttkh6K7LdMRTesoUlanVobZwwW4qsBuAAYAHXtX4Tahpy0VHWuoq2Hp1+P5PQ9jYXS8mHlzuAQCsAQBAEAQBAEAQBAEAQDxj2zYPLjKFX/AJlEqfGm35PLXpk9NxLvo9mpOJDVMvkepXguE3RlFTMsyUmDBUTZGS5WIIINiCCDyINwfUTldUrIOD8M0sgpxcX7nrXRfpJTxSAXC1QO1TJ17yn3l754PLwrMafbJcezPLZOPKqWpHeYXkPyRvBC8R0Hz4mpVardKjXyhbOBYAJnvbKLcBf6zPdpaRY0Z7pq7ILT+Tm9KdjJSphwAjKVQBRZW1+zQaZgoLManEibRO3TMm55CS5T8kcmT1pira2Ucd/cvH8vOZRzse/pXuW1UBYCw01Om5RuHgT9DBpOKlJR0dLZGz3r1BkF1psrVGJAVANVzMWUAkjdcHfNo1yl4K3rGZXXS4b5fsTzZ60kuxrYYMdABVpDIvxE9o3ZjxJOgtffJNVTgvB4m2bkyS4LamHUWOIof5qfnO2mctM3qW06LaLVpMe51P0MaGmbcwYEAQBAEAQBAEAQBAEA8+9suzjUwa1VGtCqrH/23BR/mUPlJWHPstRNwLOy5HklE6T1EXtHtK3tGQTdHQum5kpNQVEygXoJlmGa+JBGoJBG4g2IPcRunC+uM46ktnDIgpw5O10S6S4pi9M4ip2cpGbI/ZNxbtqToR855DNxYQs4XBSV48JScWS0bRxBsTXe/Cy0wPMZdfORPSid1g1aNTaVLru1XZqhA0JsuUfsZbW+pm0YRXB2qphTzHyR+phxmtScVP2CQKg8Bufyt5zSVXwT6eorxM06R0LnS/PTKBuB/HvM5NexPrkmvUfub2zdlu4LvdFbWx0cjgLfCLeep3TrGv5IEspvfb7+5odLNnDIuQWAYAqL2a+64+I34nmZYYOvU0yryKlJqTNzZHssxFZA5amgIuARc+csp3VxetFdZdXB60b7ex6rwq0/Sc/vMPg5/eYfBF+kvQqtgrGoFKk6MvA/hO9bhZ4RJq7LfCJN7Lem1eliKeEru1SjVORM5u1NzqtmOpU7rHmLSHlY6iu5EHLxlBdyPcKb3kAri+AIAgCAIAgCAIAgGltjALXo1KT+7URkPdmFr+W+ZT09mYvT2fNyUmps1OoLPTYow5MpsfLSeqxrO+CZ7bCuVlaZnksnFRMoyJkCAXIYYZfiqVxec38HN8rRzNl1+qxCk7m7B8zp87Si6jTuO17FTYuy1M9Fwr3EoyUiv6Il7lQTzbtH5zJr2IuqUFYWKqR4CDLhF+xptg0ptnCK2tzcAuvep+Lw39/CYNNOP6G3hKdSuf1IuOLk2QefxHuHnacp2xicrcmMPBv1ehmcAvWfMCrDKqhcykEXBBJFxzE5wy5wkpJEGWXKRysZ0prUGak2jIcpA3bgQR3EEHznrcSqvJqVi9ybRh13R7zXHTarzkh4MDs+mVnJ29t6pigFb3RrOlWNGvwdqcKFfKOT0cpf8Qwlv+op/I3kLPjqtlb1SCjWz6H2dVvfxlCeZOhAEAQBAEAQBAEAQC1xpAPF/azsbqcUuJUdiuLPbhWUa3/eW38plv0y7T7GXvSMjT9NkRQy/XJ6eL2XTOjYQCkxsAGNmDfwhDCx4zSfycrOOTjbawJQ/QyJdFTRCyIqa2SPoztfrEsx7a6MOfJh3H6zzN9Lqlo502bXa/JJFe84HcpUe0Av2fsupiLEHq6Z3MRdmHNQdw/aPpxked6T1Eg3ZeuIkn6N4MU6FMam4za2v2iWF7eM4S5ltlXKblyzrGDQ8l6fEfpr24JSB8cpP0Kz13QE1jfueh6Xv0n+pHZeFmUmNA6XQehn2lQ/Yz1D4KjfiRKfqctQ0ef6xPUNHuOxhpKI80dWAIAgCAIAgCAIAgCAcLpZsRcXh6lFtMwurfcqLqjeu/uJm9c3CSkjpVY65qSPAeram706gyvTYow5MpsRPV41ysimj2uJerYKSMt5K2TRAKGaswUmoMtCpYx5MNbR3qNBMQmVvI8jIliceUV9qceURjauxK+FfOt7Dc6/jIlsIWrTIMmm9rhmzs7peVsKyH96nqPNTu8ryptwpxf08o2jkyjxJb/NEi2TtCni6tOkjAhjdhqDkUXYWOutrecgZEZ1wbaM3ZEXDg9IxC5KFQjQim9v5TaQIIqLGbqIFAUbgAB4AWmxqvBZiKoRWZjYKCSeQAuT6Rpt6RsltniW08Ya9apVP+I5by3KP5Qonv8ABx/QojA9XiVelUos1AQdxB8DJaa+Tupxb0mHMy+BJ6RKPZfhL1MTXPwotFfGowZ/ki+s851OzclE8p1ezc1E9g2WllEqymN+AIAgCAIAgCAIAgCAWVFuIB5f7U+jBYfplIdpBauo+KmN1Qd68e7wlhg5Ppy7X4ZadNzPRn2y8M83pVLiekjLZ62E00ZZvs6iZYLSJo0YAgG5gsUUM1lDuRznBSRMdkbZRhlexHfK67HflFRk4j8xOo3RnZ2I1ZACfu6SBJ2xKufrQKU+h+Dwx63DkiqmqXbQ81PcRcecjXqy6Dg0ad9svKO1VrirhqhU3BpOR/KdD33FpQpOMu1+TE0dMNfXnr6waoi3tCq1P0YpTF812qW4UlIzfNlHheTumutZMXZ4/wDJKw3H1o9/g872Ns8V3Y1PsqYuwHxE6gHutr6T2d1m+F4M/aHqM69UVPW/Jh6O7Op4h3rOg+EKo0C3UNYW5KyjxuZ5jq2TOq2MYPXG2ROlV6i5+5oYp7A91x6Ei/ynpKrXKiMn50j1fqf0k38HqnQbZho4SijCz1L1n7i/uA+CBPO883kWepY5HjMq31LXI9DwqWE4kczQBAEAQBAEAQBAEAQBANfE0rj+9e4wDxTp50SOEc16C/7uzaqB9gx4H/tk3seF7cpcYOZ/ZMv+m9Q/+Ob/AEIxTe8vIy2ejjLZkE3R0BhoFJjRgqJsjJetUjdMNIw0mbVLalRdxPrObqizk6IPyjI22Kh+I+s1VEPg1WNWvYy7P27XS9JGNqxCkC9wW950I905b3ldm9NpskrPD/kqes1V1UOxPT/kmuycXieup0lrKQwZVFVbhVRScxIIZm0AvfylRm4FVcdx8tnk8bLnOWn4NfFdJarv+qoqMy9WHdrqMjN1jog1dCStiSL6TjT0mc9OT0jrPPjHfauSK7SxiYWnVpI2etUJLkCwTPxIGg0ICrvNxL+MVVXrfC8tkCU7MmxSkVwo/RMLrbO2oH7bDQeCgD0nltSz8vj3f/B6/Ex+yCrXk5nRvZf6ViqdM/Zqesqn/toQSD3sbL5z0uZYqqlCP6HfqV6qq7F+h7bsqnmYtbfu7hwEoTy5IVEArAEAQBAEAQBAEAQBAEAGAaOOwoYEEAggggi4YHeCOIgHjnTHoU2GzVsMC1Aasmpej+LU+/eOPOW+Jn6+mf8AkvcDqetQs/yRSlVBl3CaZ6OFikjMDOyZ2EAQBMMFJgwIBvdD6ebEvUPCmwQchnCk+Jt85Dmm5dzPnvXMyV9zjvhPRJaPZrOxRgzo4U9txcWyto1l/dtbXcZVZVM7LPwkCmyMIeTVxG0UoOoe+lF21t2SxDBCF0HuEC2mknQi4rj2Qqw7r4SsgtpPnRwNjJTKDE12BLM7BBqS+Y3JHxNppwAtKHNuyMiz7tWuF/z+p6Dp+FGKUmvq/gxYnEVcVVVEUs7HLTprrYbz+ZP5S2xcavAq2/xe7LuUoY0HKT5PSOi2whhaXVizVXIau43FhuRT91bnx1Mqr7nbPuZ5jJyJXT7mTzZ2HygTiRzegCAIAgCAIAgCAIAgCAIAgFCIBp4nC8RoYB530p6BU6xaph7UaxuSv+FUO+5A9xieI07pMx8ydXD5RYYvULKXp8o86x+DrYZ8mIptTbhfVW71YaN5GXtGZCxcM9HjZ9dq4ZYtQGTVNMsFNMvvNtm+xDBSagCNGC/Z+KNBlIsCtwCfdZSblWPDh6Aw4xlDtfDXg8F1XpV1d0pRW4vk7lTpagGlJy3ABkIJ8b3t5SHKE0VVPT7rZdsYsj2IxjOzVKhGZjc23KBuUdwE6Vr04/V5PfdPxo4VCh7+50djdHK+K7SqKdI761QWBH7A95z4ad8hZGfXDiPLI+V1Ouvajyz0LYOxKeHUph1N29+q9s791x7q/sj5yjtuna9yPO35E7pbkyWbL2fl1M5HA7Ki0ArAEAQBAEAQBAEAQBAEAQBAEAQDXr4YNAOPtHZQdSjotRDvSooZfGx3HvmU2uUZUnF7RBdrez2ixJoO9BvusDUpn1IZfU+Em1Z9sPPJY09Tur4fJGsZ0NxtP3aa1hzosGNv3TZvkZY19Ug/xcFrV1it/i4ONXo1af2lKqn79N1/qEmRzapf3InQ6hTL+5GA4scxOqyIP3R2WVB+GgMUDuN/CYeRBeWg8qC8tG7hNm4mr9lh6zd4psF83IC/OR551Ufci2dSpj/cdvCdBcQ321SlRHK/Wv8AyqQP9UhWdUX9iK63rEV+CJJNldFMNRIK0zWcfHXsQDzWn7o87yuty7bPLKq7Nut8vgk9DZ7ObuSfoPASMRDuYPZ4WAb6raAVgCAIAgCAIAgCAIAgCAIAgCAIAgCAUK3gGvWwgbhAOfW2SOEA1nwVQbmMA1nwL8Qh8UU/hM7ZnbLVwTjcEB5qig+oEbY2zJ/s+o3vMT5zBg2KGxhxgHSobOUcIBuJSAgF8AQBAEAQBAEAQBAEAQBAEAQBAEAQBAEAQBAEAoVgFvViAOqEAqEEAutAEAQBAEAQBAEAQBAEAQBAEAQBAEAQBAEAQBAEAQBAEAQBAEAQBAEAQBAEAQBAEAQB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на постановку звука З,ЗЬ.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Звук З, как и С, получаем,</a:t>
            </a:r>
          </a:p>
          <a:p>
            <a:r>
              <a:rPr lang="ru-RU" dirty="0" smtClean="0"/>
              <a:t>Лишь только голос подключаем</a:t>
            </a:r>
          </a:p>
          <a:p>
            <a:r>
              <a:rPr lang="ru-RU" dirty="0" smtClean="0"/>
              <a:t>И нисколько не скучаем.</a:t>
            </a:r>
          </a:p>
          <a:p>
            <a:r>
              <a:rPr lang="ru-RU" dirty="0" smtClean="0"/>
              <a:t>Идет узкая струя,</a:t>
            </a:r>
          </a:p>
          <a:p>
            <a:r>
              <a:rPr lang="ru-RU" dirty="0" smtClean="0"/>
              <a:t>Ох, холодная она.</a:t>
            </a:r>
          </a:p>
          <a:p>
            <a:r>
              <a:rPr lang="ru-RU" dirty="0" smtClean="0"/>
              <a:t>Голос наш дрожит и льется,</a:t>
            </a:r>
          </a:p>
          <a:p>
            <a:r>
              <a:rPr lang="ru-RU" dirty="0" smtClean="0"/>
              <a:t>Словно песенка поется.</a:t>
            </a:r>
            <a:endParaRPr lang="ru-RU" dirty="0"/>
          </a:p>
        </p:txBody>
      </p:sp>
      <p:pic>
        <p:nvPicPr>
          <p:cNvPr id="4" name="Picture 4" descr="https://encrypted-tbn2.gstatic.com/images?q=tbn:ANd9GcTaOGUuCe7qd8PkzWHX71pidW6BE3tcGeMjmkcvNXazP2HKGJS6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725144"/>
            <a:ext cx="3609873" cy="19221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«Песенка комарика»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Громко:</a:t>
            </a:r>
          </a:p>
          <a:p>
            <a:r>
              <a:rPr lang="ru-RU" dirty="0" smtClean="0"/>
              <a:t>ЗЗЗЗЗЗЗЗЗЗЗЗЗЗЗЗЗЗЗЗЗЗЗЗЗЗЗЗЗЗЗЗЗЗЗ</a:t>
            </a:r>
          </a:p>
          <a:p>
            <a:r>
              <a:rPr lang="ru-RU" dirty="0" smtClean="0"/>
              <a:t>Тихо:</a:t>
            </a:r>
          </a:p>
          <a:p>
            <a:r>
              <a:rPr lang="ru-RU" dirty="0" err="1" smtClean="0"/>
              <a:t>Зззззззззззззззззззззззззззззззззззззззз</a:t>
            </a:r>
            <a:endParaRPr lang="ru-RU" dirty="0" smtClean="0"/>
          </a:p>
          <a:p>
            <a:r>
              <a:rPr lang="ru-RU" dirty="0" smtClean="0"/>
              <a:t>Отрывисто:</a:t>
            </a:r>
          </a:p>
          <a:p>
            <a:r>
              <a:rPr lang="ru-RU" dirty="0" err="1" smtClean="0"/>
              <a:t>З-з-з-з-з-з-з-з-з-з-з-з-з-з-з-з-з-з-з-з-з-з-з</a:t>
            </a:r>
            <a:endParaRPr lang="ru-RU" dirty="0"/>
          </a:p>
        </p:txBody>
      </p:sp>
      <p:pic>
        <p:nvPicPr>
          <p:cNvPr id="30722" name="Picture 2" descr="https://encrypted-tbn1.gstatic.com/images?q=tbn:ANd9GcTa7WqUrqo1NFimGeGktRT8125gPG_pZEDaSOpP5nuFCw1v56jJA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644" r="464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на постановку звука Ц.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Звук Ц ставим мы от С и З.</a:t>
            </a:r>
          </a:p>
          <a:p>
            <a:r>
              <a:rPr lang="ru-RU" dirty="0" smtClean="0"/>
              <a:t>Воздух сильно выдуваем</a:t>
            </a:r>
          </a:p>
          <a:p>
            <a:r>
              <a:rPr lang="ru-RU" dirty="0" smtClean="0"/>
              <a:t>И струю мы получаем.</a:t>
            </a:r>
          </a:p>
          <a:p>
            <a:r>
              <a:rPr lang="ru-RU" dirty="0" smtClean="0"/>
              <a:t>Надо нам края прижать,</a:t>
            </a:r>
          </a:p>
          <a:p>
            <a:r>
              <a:rPr lang="ru-RU" dirty="0" smtClean="0"/>
              <a:t>Язычок внизу держать.</a:t>
            </a:r>
            <a:endParaRPr lang="ru-RU" dirty="0"/>
          </a:p>
        </p:txBody>
      </p:sp>
      <p:pic>
        <p:nvPicPr>
          <p:cNvPr id="5" name="Picture 6" descr="https://encrypted-tbn3.gstatic.com/images?q=tbn:ANd9GcTC1zVzNp8tIjySqZuAIJ7q_MynhVrHU4_hFkzEY88xJ9v3xOYW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473624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br>
              <a:rPr lang="ru-RU" dirty="0" smtClean="0"/>
            </a:br>
            <a:r>
              <a:rPr lang="ru-RU" dirty="0" smtClean="0"/>
              <a:t>«скажи цыпленку ЦЫЦ»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Громко:</a:t>
            </a:r>
          </a:p>
          <a:p>
            <a:r>
              <a:rPr lang="ru-RU" dirty="0" smtClean="0"/>
              <a:t>Ц-ЦЫЦ-Ц-ЦЫЦ-Ц-ЦЫЦ-Ц-ЦЫЦ-Ц-ЦЫЦ-Ц</a:t>
            </a:r>
          </a:p>
          <a:p>
            <a:r>
              <a:rPr lang="ru-RU" dirty="0" smtClean="0"/>
              <a:t>Тихо:</a:t>
            </a:r>
          </a:p>
          <a:p>
            <a:r>
              <a:rPr lang="ru-RU" dirty="0" err="1" smtClean="0"/>
              <a:t>Ц-цыц-ц-цыц-ц-цыц-ц-цыц-ц-цыц-ц-цыц</a:t>
            </a:r>
            <a:endParaRPr lang="ru-RU" dirty="0"/>
          </a:p>
        </p:txBody>
      </p:sp>
      <p:sp>
        <p:nvSpPr>
          <p:cNvPr id="34818" name="AutoShape 2" descr="data:image/jpeg;base64,/9j/4AAQSkZJRgABAQAAAQABAAD/2wCEAAkGBxQTEhQUEhQWFhUWFRoaGBcWGRgYFxkUGhcWGh4aFhgaHCkhGB8lHRYZJDEhJSkrLi4uGyAzODMtNygtLisBCgoKDg0OGxAQGiwkHyQsMCwsLCwvLCwsLCwsLCwsLCwsLCwsLCwsLCwsLCwsLCwsLCwsLCwsLCwsLCwsLCwsLP/AABEIAQsAvQMBIgACEQEDEQH/xAAcAAEAAgMBAQEAAAAAAAAAAAAABQYBBAcDAgj/xABSEAACAQMCAwUEBAYLDgcBAAABAgMABBESIQUxQQYTIlFhBzJxgRQjQpFSU2JyobEWJDNUc3SCk7LB0Qg0NUNjkpSis8PS0+HwFSVFVWTC1Bf/xAAZAQEAAwEBAAAAAAAAAAAAAAAAAgMEAQX/xAAuEQACAgEEAAMHAwUAAAAAAAAAAQIDEQQSITEUQVEFEyJhgaHRMnGRIzNSsfD/2gAMAwEAAhEDEQA/AO40pSgFKUoBSlKAUpSgFKUoBSlKAUpSgFKUoBSlKAUpSgFKUoBSlKAVWfaB2pPDrZZxEJSZVTSX7vmGOc6W/B5Y61Zq5v7ef8HJ/GY/6EtATns67YHicMsphEOiXRpD95nwK2S2lfwvKtvt12lPD7U3Ai73DqujXo97O+rS36qpv9z6f2nc/wAa/wB1FUj7cv8ABZ/h4v6RojuOSV9nnbM8TilkMHc93IEx3neZyobOdC45+VW2uUf3Ph/a13/Dr/s1rq9GcYpSlAKUpQClKxmgM0rGazmgFKUoBSlKAUpSgFKUoBSlKAVzf29f4OT+Mp/QlrpFc29vbAcOTJx+2k5/mS0Bq/3Pg/adz/Gv91FUl7cB/wCWH+Hj/Wa5T2F9pLcNikiSGOUPJry0hQg6QpHunPu+lbPbP2pHiFt9HaCOIF1YsJdZ8OdsaRRHfMu/9z6P2td/w6/7Na6vX559k/bFrWVbURK4uZ0y+ojRkBdhg6tseVfoausMUpSuHBSvktVe4v24srclZJwXGxSMGRgfULnHPriuNpdnVFvpER2o7dy2VxoktC0LAaJFcAueoAIwCN/DnPLpU1w/tdbS2z3SviOPPeahh0I6MvPJ2xjnkYql8Y9ptvMjRmykljYbiYxqD8gW+/nXMwTgjLBS2dOc5Ck6NeMBiM88czWed6i+Hk316N2Rw1h/7OlW3aziHErnurPTbRAZZyoeRUz7zEnGo42UDzyfLqVuhCqCSxAALHGSQOZxtk1+eeAdo7mz1/R3VRJgsGQMMgYB6VNQ+03iC8zbv6NGw/ouK5DURS5ZK7RWN/AuDuFK5TYe1ph/fFrnlvC+/rhHx92r51buD9vLK4wBL3bn7Ew7s5xyBPhY/Amr42Rl0zHPT2w/VFlopXwjZ/tr6FTKTNKUoBSlKAUpSgFYxWaUArFZpQHCbzs9dHjxmFtN3X01W7wRvo0ZXLasYx613alYzQAmqt2r7cW9l4CTJN0ijxqGc7uT7g2+Poar/tJ7etAxtLNvr8DvJNiIgRnAyMFyCPgD93KVTckklmOWYnLMx5kk8zWe6/ZwuzdpdG7fil0T/aHtfdXhPeSd3H0iiJC4/LbYyeW+3PYZqAAAHkPuFeElzvpQF2OwC7nPlgbk+lXLgfs3kcd7fydzGAWMYIDhR+Gx8KbA+Zx1B5Z4wstZ6TnVQsRRTZb1R1z8K+ozI3uxnHmdqmJ7e3aZngjCQL4Ys6iWAJJlYuSSWJ2z9kLWrNdlmRUB0sxGvGx0gFgpPPGRnHLIquSSbUeSyMm0m+DwFnNj7Hwyf7K+be2neRo44jK6prKx7kLkDlzJyw2GTUtc3ARSzHYb1efZZwJ4o5LmZSslwRhWyCsQ5ZHQtnPw08qt09fvZYfRXfa61w+Tlkk2hikqtG4+y6lTzx13xkGvRSDy3H313/iHDYp10TRpIvk6g4+GeVc87QeywDL2MhQ/ipCSvwWQ5I/lZ+Iq6zQtcxKoa3PEiu8B7VXdngQSZQf4mTxR/Lqn8k49K652T7cW974Ae7m6wuRq+KH7Y9RyzvXB7hZIZGiuEaOQdCMZGcZHmp6EbGvojcEEgg5VlOGU+asNwapjdOt4kdu0tdy3Q4Z+nwazXNOwHtB71ktbw4lO0cuwEp6KwAwr/DZvjtXSga2xkpLKPGsrlXLbIzSlKkQFKUoBSlKAUpSgFVf2g9pxY2jSLjvXOiIHf6wg7kdQoBPrgDbIq0Vwn2r8V+kcQ7oHMdqunH+VYBm+OxQemD5moWS2xyX6er3liiVGBDuWJZ23ZicsSfMncn1pDDLcSrBbqWdttug6knkAOprLo8jLFCpaWQ4VRz/6fPA512fsb2UjsIiFw8zD6yQjGT0UeSg7Y59ay0Uu2WWevqLlXHZE8OxPYmKyAdsSXB5yY938mMHkPM8zVT7ddrnuZvoNqrFNZR8eFpnB3jGcaUyN/wAL4c52+7J8QuyDc3wiX8Tbq4TBxkFta6iMbFgfTFfCdn+F8LKy3MmqQeJTMSxyCDqSJRuQd8gEg71vlF42pYRhUknmXLI3hHs/lk+sv5FijG5hQ/ZAz9ZJyXbnjPxFV3inGYridRAuIYl7q2iRTqYHBZwg3yxx8gOtdT4J2ls+ICSOJhJhfHG6EZQ7HKsMMp5dee9SljwqCHPcwxRZ592iJk+ukCoy00XHbHheZKN73bnyUjsv2HZmWe9UbbpbnBAO41S9GOPs8hnfNdCxSvK7uEjRnkYKiglmbYBRzJq+uuNccIrnNzeWVC79oAikKS2N6mHK6+7yhwcEqc4YfCp/gXaGC7VjC+SvvIw0yL+ch5D15etaXDu3FjKwWO5GTy1LJGCfJWdQCfQGpv6FH3ne6E7zTp16Rr0/g6sZx6ZrqznsrNLtB2fgvI+7nTON1YbMjYxlT/VyNcV45wSawlEc2GRs93KOTgY6c1O+4PL15136o3tBwWK7haKYZB3VvtI+DhlPmN/iNuVVX0RsXzL6rXW+Ojg7rnrgg5BHMMNwQRuCD1rtHsx7XG8hMUx/bEOA/wCWnIScsdMH1GdsiuN3do9vNJbzfukZwSOTDYhh6EEGvrhHFmsruG5XkrYcfhRnZ1+a8vUCvNpk657Wa9VXG6vcuz9N0rytbhZEV0IKsoZSORVgCCPka9a3nhilKUApSlAKUpQGCa/L8t53rzXDZ+tkeTfngsSBt6V+ke0D6bW4YnGIZN/LwGvzfwjhxne3tlODKyqTywgGpiPUKCR8Kz384j6noaDC3T9EdH9knAtMRvJF+smyI/yYc9PLUR9wHma6FXxBEqKqqAqqAAByAAwB9wFfZr0K4KEUkQlJyeWV3tx2oWxg1bGVzpiQ8i3Vm/JXIJ+IHWtbsp2atXUXUjpezybvO2JFD9VjXkijOAOYHlXIe3faA3t85TLIjGOJBk5VWwSANzrIJ88EVbeBdp5RxCKT6HJa25i7udVilIYqpKuQE5hgANs4O+aqlLLKJ58i1z8Gig4xBJAgVprebvFGAuFMeGCgbHJANXEVTOzfGI7/AIjPPCweGC3jijbBwXkZncjPXwqKn7ntBbo7Rl8uvvKiPIVJ3w+hTpPocHerK+ESh0Slc99rd+q/QYZSRDJcBpsdYo2j1AjqMSZx6Cr5Z3aSoHjYMpzgjzBIIPkQRgiufe2qAvBbhEZ371sBFLNjQSdgM4zjNdn+kkyw2PaLhl6otlKMrDSsbxlVO3urqXGcdM5r34Oj2sv0R2LxFS1s7bvpB8cLn7RXYqeZXOfdyeNR3t8LMWYtpBGsolDCGQOGDatjjz68+ldLl7URTWUUhliF5AsczRMwWQSoPrU0nBBZe8X+V15VTF4eSpZTLzSvi3mV1V0OVYBlI6qRkH7iK9K0l5zv2u8E1xJdoPHCcP6xE8z+af0M1czuF1pt5ZHxFfom8tVljeNxlXUqw81YYI+41+fJ7I2881sxyYnIz5r0PzBB+debrK8NTRt0k+HBnZ/Y9xXvuHIpOWgYxH80YKf6hUfKrzXI/YPIQ9/GT4QYWC+rd8CfuVR8hXXKsg8xTPLujtsaFKUqZUKUpQChpWCaAiu1kReyuVHWCQf6hrj/ALIrXvLyWXpDAFH50hH6grD5iuh9r+29nEstuZDJMyOndwqZGBKkeLGy4zuCc86rPsa4bNDBOZo3jLuhXWCpICnfB3xnzFRjHdYn6GyluNcl6nQhWlxOyaUBe8KRkHWF2d84AGvmoxqzpw3LBG+d2teyuGfWWRkw5VdRGWUcnGDsDvj0x8BtYPPh3DobdQkMaRLsAFAXPxPNj8cnnW5XjNao5QuoJRtSEj3WwRkeuD+mvahzBBdtr97exuJYjpdVGGAyV1MiF/UqpJ38qk+F2UcUSJCB3YGxG+rO+osfeJ5lutbLqCCCMg7EHkR5GoW27KWkcgljiKMOQWSVUG2Now+gfJai1zkE3TFBWakdNd7tRIsZPjZWYDfdVKhj5DBdefnWLywjlXTLGki+TqGH6eXyrYxXlc3KRgGRlUFgoLEDLMcBRnmSdgKA0+H2MduQiOQhAEcLNlV05z3QPixg+7kgADAFSVeT26FlcqpZc6WIBZcjB0nmMjyr1oDFcq9r3DNE8F0o2cd1J8Ruh+Y1f5orq1QHbbgpvLSSFdOslWQscAMrZySAemRy5E8qquhvg0TrltmmVn2HxDv75vJYAPn3xPz2X/s11uuU9ib3/wAJDxcQRohPICs4IeDIUKFZl3Q+HO49fPHUbe4V1VkYMrAFWUgqwPIgjYj1FZq04xSZRqXmxyPWlKVMzilKUBg1z/2n8Xn121hbMUku2IaQHBWIEZ0noTkk4wcKR1roNU3tpZ6Li0vtLMtuZVl0KXYRSIVDhRuQrcwATgk9MHjJ143ckTBEtmwteHWqyTAAyyOdKJnGGml05diM4RdxzwBVm4WkwQfSGjeTJyYlZE9AAzMfnt8Kzw6aJ072AoySeIumMNtjJI5nAA332r0uLtI8d46pk4GogZPpnnWlJI0cnvWKCs1M6a7WgMqyanyqFdIY6DqIOSnIsMbHoCfOtilKAxXM+wSXVzFPdGeUXKXDr3buxgPgjYxtETgDLFcjcYHlVl7adp3shGEi1mTOJHYrEhXGzkAncZ29KqXs14yFvbiF2iJufrVMRyneDUSq5JO41HmfdNZ5zW9InFPa2dG4JxRbmFZUyM5BU7MjqcMjDoVYEVv1zTtjPccOujNbyaLe6YGTKCRUnAwSF6FlAPmdLc8VKdje0lzPN3cgE0RRm+kJE8QDA5CvqOls5+zy2881JW87X2c28ZLvXxJGGxqAOCCMgHBHI79a+6VcRMVmlKAxWvfW7SLpWR49xlk06sdQCykDPmN62KrXE+2cUN0bVoZ3cIHzEgkBUjOdKEsMctx5dCDXJNLsYybFtwJ9M0dzcNcwSLgJIih1yCCO8TGoH80YxzqI9kM7JJf2WotHaz4iLHJ0s0i49B9Vn+Ua17/t5JMGj4faXEkp8Id4yqKxH2s8iPXT8dqtfYDsv9BtgrHVNIe8mbnmQgZAPUDcZ67nrWabTfBCxpQaf0LOKzWBWa4ZhSlKAVjTWaUBB3fZS2dzIEMTk5LwO8LE4xlu7IycbZO+NqiOIdgbfQ7xBvpPvRzSu8rJIpDrguxwpYAMBzBIq51gihJTkvMrPAuKrcQrIAVOSrofeSRThkYdCD+jB61IVDcd4e1rM15ACyN/fMCjJcAACaIAZMigAFftKD1G8nZ3SSoskbBkYZVgcgg9RWiEsrBpUt3KPelYrNTOmMdPOqL28VCVhtbfXeoBNG0QVWhVWHjJ2yCRjR1x6CrN2m4oba3aVUMj5VUTo0jsEUE9BlhvVNs7filrcS3csUU6zKvfJAx1qq5A7pWxuB0BOfic1Va/IlFE5Y3EXFrF45VKP7kqEYaKYAEFQ3LfBB8ttq0Ox/FjaYsL99EqNiF2J0TRH3dDHqCcYJ6gVJzKsjR8Rs8PqXEgTOZrffIA6yIRkDmSCuRnaZ4rwqG5j0TxrInPDDkfMHmp9Rg1za+12Mro3azVZ4YzWcq20jtJDKT9HlY6ijAZMErH/UYk5wR0GbNVsXkixSlaXF+KRW0TSzuERep6noAOpPkKN4B88b4rHbQSTynCRjJ8yeij1J2FV/2XcGkJm4jcriW6OUHVIcjA9M4XbPuqvUmvHhnB5uKzR3N0piskOuC3bZ5COUkw8jvt1BxyyW6UBWact7+RXZPC2oYrOKUrhnFKUoBSlKAUpSgFKUoD5Iqr33BJLdmlsgCrNqlts4VyebwnOI3PMj3WPPBJNWqsGi9TsZNdFY4ZxyGYlFYrKvvQyDRMv50Z3x6jIPQmpEmsce7NW12uLiIMR7rjKyL+a6kMvyOKrv7E72A/tO/LRjP1V2nfY57CUEPjcbenyqxWvzRerIvvg0O0LyXl4tlHIYUhVZ5XXHeE5yixZzjB3Jx/12+HcVmguBbXrK2sDuLgLoErDmjqDhJORwNj0xUD21sL9IhdyQwJNb+IT287alQe8JI5IwJFO+2rbf1zO9l+0Ed8iCWMLOgSXQwztzWaHP2TnmNwcg+vIyTl2W9rg3oOG/R5pplkIgdS7w6dWmYYJkjI3AIByo2JINSqLqKuCwGnZdwPFpOWU9Rj5ZNfCGTvGzo7vSNOM69e+dXQAbYxvua2KvSwcNHjfC1uYWiYkZwVce8kinUrr6qwBrU7N8UeVWjnGm4hOmVdhq8pUGfcfBIPmGHTFTVV7tb2YW8TaR4pVVlWRCRlTuUkAI1ISBt6VGSa5QNTjvbaONzBao13c/i4QWVef7o65xjHLBPwrHAexUs8i3XFmEsoz3dvt3MWeR08mbHTceZJ3G92MuYLfTZmBbSfooyUnwMlopmGZepIPiGOWKugFZ5Ny7Kp2NcIwBX1SlCgUpSgFKUoBSlKAUpSgFKUoBWKzUT2i45HaR65CSTkJGuNcj/goPP1OAOZIFcbSBu3d4kSM8jBEUZLMQFA9SeVUHtH7Q30MbGLUuwE8oKqzEhQIozhpCScZOB13FRN53l1IJrwhsHMcC/uMe/l/jH5ZY/ICvK5YfS7FT7hmYny1rGxQH5/qrLbqHFNx8iqu+Mro1x59TQ7TTOqd3csby/mUlYycxQLpJysY8PhAJzjJxnYb1YOy3AY7nhlmSWSVEYxTIcOhLvyP2l5ZU7Gs8S4esF216yNJG8JimAyXiU4HeIo3YY2IG4GSM7irP2dNuLaJbV1aFFCqVIbkPtEfa6nrk132c42w35y338j1Z8cIiI+0M1thOIRbdLqFWaFt/tqMtEfjkeo5VMQ8etmUMtxCQRkfWLy++pGqt2qtOGwRPLc20BLbACNO9kfYBUIAOScDOdupxXovMVnJDhloU5Ga+qonZfis1nDGl94YTgRybkwgnwxT9eWAH9MNir0DXKboWxzBhxaZqcU4bFcRmOZA6nfqCCORVhupHmDmo6Di81idN2Wmtvs3OPrI8kALcKPeH+VHzA51OUxUpQUiLSfZKRSBgCpBBGQRuCPMHrX3VIjjbh2qSBWe1JJkt13MX5dsPwRuWj+a4xhrfZXaSoskbh0YZVlOQQeoNZ2scMzSjtNilKUIilKUApSlAKUpQClK8Lu5WNGd2CooLMx2CqBkk+gAoDQ7RccS0iLuNRJ0xoPekkwSEQeZwd+QAJOwrnhZ5HM9wdUzDGF92NfxcWeQ8z9o7nbAo9813MbuQEKQVgQjBjh2OW/KcjJPlgV7ZrDdZueEefqb+dkfqR0fGIjB35OEAOc8wQSCCPPIrMiC4hVgGQnS6Fh4lcEMpI+I5VVZbdvpbWePqnmExG/uY1FfgSPvAq745DyqprBC2Cp2uD5fK/YkeCdoVlxFLiO4A8SHYN+VF+EpxkY3Fed52ShZ2lgeW2lbcvbto1Hf315Hn6VFX9hHMumVQw5jzB9DzHyrxtobmHaC6bT0SZRKB8G2b5ZrD4SUJbqZbfkepT7Urkv6nDJlOA3OArcSuSo/BEav1+3pz165rasOzUET96Q0s342Zu8k68mb3efTFQX0/iP423/AJpv1aq+ZVupdprpgvVYVEef5W7fpFRnVq7OJz4L5a/Trz/7+CU7TcbVQ1vGomnkUgpsURTtqm6BdztzNQfCeL3HDERZC1xagANgfWQ4GPBvunLY8sdK3LOxjhXTGoUdfMnzYncmvcjNbdNHw6+BnnWe1G5/CvhLlwrisVzGJIHDoeo6HyI6H0NblccuuDz20huOHOUb7UX2WG+wB2PM7HzODVr7Ie0KK5IiuAIJxsdRwjHbZST4WPPQfvNexVqIz7PRqsjbHdB/T0LxUDJN/wCHyiRf70lfEygEiGVztKgHuozE6+mSG/CqerzuIVdWRwGVlKsp5FSMEH0I2q+UdyJtZ4JlWzX1VO9n/E97ixdtT2b6FJJJNud4sk8yF8JPoPPe41mM0o7XgUpShEUpSgFKUoBVB9pF8ZGisV5SDvJ/4BG2X01uMfBTV+qsca7FQXM5ndplkKhCY5WQaVzgY5dTUZptYQ8nhlTNYxVil9n8WMLc3Snz7xT+gpg/Otb/APnf/wA+6+Yh/wCXWTw8jz/At9yX3Oc8En77iM8nRE0L8Mhdv81vvq2V72PspeBnNve6deM95ArnAJI3Dr5+Vbrdh7wDw3sLH8q2Zf0rcf1UdEy7U6Z2TzBrCSX8IjBWBW8Oxt/++LX+ak/46z+w2/8Ax9r/ADcn/FUfcz9DP4Gz1X3/AAaNYrf/AGG3/wCPtf5uT/ir6j7FXxPiurZR5iGRj9xlFPcT9B4Gz1X3/BH0qUbsHdn/ANQQfC1H/wBpzXyOwd3/AO4p/oq/82nuJhaGX+S+/wCCNqJ432fiuQdQ0vjAdefwbzFWtewl1+/oz8bX+yevT9g9z+/Iv9Gb/wDRXVTYiVeltrluhJJ/UoPCeO3/AA0hJFN1bjkACdI8w+CU/NbI3qzv7VbILkrOHx7mgA5xyzqxzqW/YNc/v6MfC2P9c5rSu/ZpPKMPfLgkbi1QMNwcq3eEg7c60wlcuD1KrZv+5j91n8D2X2sstze8QkjaJZyFiRgQxRftHPoF3G2c+VdJr4jTAAznbGf66+6sSwRnLc8ilKV0iKUpQCsZrNQ3FpbgSwiFVMZYiXqwBx5kYGNW+eYHwIEwGHnTNVHhVy0Ysou7ZZVtmixIjqnehYGK6gCPdikII/B9a35eJzLMsenGpnUalcRkhEdQJAuOQl9fDQE/Sq9fcSnVmRVOrS4j8B0NII4mVQ5ABG03rt6VJ8PllMILqol0bjJxq6Z226ZG+Dkb8yBv4rGa0YWuMjUsIXrhnJx6AoK1+MPcB0EABBRw2QNmJjCMCSPdy5K9QD1AyBK7VnaqvY311qQzI4G2tRHto7jUWDDfX3vh0g/yetIp75VbI1kFByUHcW5ZgFGGUFpht5DyzQFn2rIIquLPduxyDGoKBSFUk5nZHJyCAO7wwHMDBPMivqx4hOsjm4wsevQo0tnJlEcZBCBTrBBPiOCfsgEUBYc1jaovjVzOv7git9VITknZwY9GMKdRwX8O2cc68OCXU7SyiYAKGbSArggB2C4YoFYFQp2Y7+QOABOUzVfHGH1lNLau9C/uUmnT9JKk6tOnHdYOc1rQcTvGK6Y1OHkRwQBqMelC4bVgAyMTjc6VPU7AWnNM1VuH8QvXMavGFyVDyacAarcsSqZPKUb5ONwN9zWI726zEj6cNArMSj5ZmDFwNCkIU8A3I5nnkEAWulafB0KwQgnJESAk53IVcnxYP371uUApSlAKUrwlu0XOp1GnnkgYzjGfLnQHjxS/WFQzAnLBQBpByfViAOXU1qvx+Du1cNnUFIXKhgHXUNWThfCM7mve6kgk2kZDoddiw2k3xnfnz2Naz8Ntmdn8OsvglXwQ+CCNjsSDgj+ugN5L+Lca1yOYyNufP7j91E4hETgSJnOMZHPKjH3so+YqOHBbNlPhQqSze9kZ8QJBztgs2/TJr1Tg1shWT8HGhi5IVQcgKSdhzHwJHI0BITXiJ77Bdid9tgMk/ACvN+IxKMmRBy5kDnuK854IWYksM47tsNjIOcKd/MmtO84DauzF/ecjJ14PIKAN/T9eKAkzex6gutcscAZ5kZ2Hmdj91Ze6QNpLAMRnBO+N/wCw/ca1oOHwo2VwGLl/e3L6WBO538Mh+WPIVi8s4JMuzAZGNQfGBhl23x9th653zgUBsi7jJChlJK6gMjJUnAOPLJxX0blM41LnGcZHLOM/DO3xqMfgNvoCHkQFGSD4QYyqjI3x3S45nn55r6HBrZiGAHLAw2RnJOee5znfz350BKCUef8A3jP6q8kvI2XUHUrzzkEdd/0H7jWrHaQwwlF2iwfCOWCMELjzJz6knzrWi4HAxZhqLHUjPnxHGVI5Y2wOQ+wvlQEmL2PAOtMEZB1DceY35etff0hNOrUNO3iyMb8t+VaB4DF+VnOdWrfVl2z5ZzIx+dbC2CBAm+Awbc7lg+vJ+Lb0BibiUauiagWf3VBHLbfny3Hx6VsR6VAUYAAwFGBgcsAeVRq8Cj1FjnLOzHGw8TI2N84GY1OxHXlk1uXHDY3kSRhlo/d32B88cs+v9tAer3CA4LKDjOCQDjfJ+Gx39Ky1wgXUWUL+ESNP38q17zhiSHLZz4cYPIrr0n5az+jNfaWCBAm5AOee+c6v19KA+1u0OcOu3PcbbZ338gT8BWDexjm6jcjdh7w5jnzHlWgOzkPh97we54vd+GPXB3zuB02rI4GgJOpzqcOwYghipyM5GcA/2eWAJRXB5f8AZr6rU4ZaCKNUG4Uczkkk7kknmSST8626AVE3XAI3eZyWBmUK+CPdwoxgg8wv68c6lqUBAL2Wjw2XcltWTsMKzSEqBjl9a25yfIivZuzkRQRsXaNfdQkYHiDbEDJ5YySTjO/WpmlARKcAjCsMudWnJJGcoVKkbY20LtjBxuDvn2PCE7oRHJUZ8snUGBztj7Z6eVSFKAgf2LxHOpmJJc/ZGFdpSV5f5Zt+fLBFerdnYjndhlkZvFnJRiyjLAkDJPLG1TNKAh37OxEtu4DDDDOcgAAbsCR8iK9JeCIxLOWZjGUJyMaDqyAoGB73PGdhUpSgNO+sRIFBYgBlbAxuVYMOY8x+k1G2/ZeNQq5YoqkY1EZJIIJIx7oBA/Pap6lAaL8OzGia28BQg7fYIIyMY5qM1nhlkYl0l9e5OSFXmSTyHUkk+p6cq3aUApSlAKUpQClKUApSlAKUpQClKUApSlAKUpQClKUApSlAKUpQClKUApSlAKUpQClKUApSlAKUpQH/2Q=="/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 descr="data:image/jpeg;base64,/9j/4AAQSkZJRgABAQAAAQABAAD/2wCEAAkGBxQTEhQUEhQWFhUWFRoaGBcWGRgYFxkUGhcWGh4aFhgaHCkhGB8lHRYZJDEhJSkrLi4uGyAzODMtNygtLisBCgoKDg0OGxAQGiwkHyQsMCwsLCwvLCwsLCwsLCwsLCwsLCwsLCwsLCwsLCwsLCwsLCwsLCwsLCwsLCwsLCwsLP/AABEIAQsAvQMBIgACEQEDEQH/xAAcAAEAAgMBAQEAAAAAAAAAAAAABQYBBAcDAgj/xABSEAACAQMCAwUEBAYLDgcBAAABAgMABBESIQUxQQYTIlFhBzJxgRQjQpFSU2JyobEWJDNUc3SCk7LB0Qg0NUNjkpSis8PS0+HwFSVFVWTC1Bf/xAAZAQEAAwEBAAAAAAAAAAAAAAAAAgMEAQX/xAAuEQACAgEEAAMHAwUAAAAAAAAAAQIDEQQSITEUQVEFEyJhgaHRMnGRIzNSsfD/2gAMAwEAAhEDEQA/AO40pSgFKUoBSlKAUpSgFKUoBSlKAUpSgFKUoBSlKAUpSgFKUoBSlKAVWfaB2pPDrZZxEJSZVTSX7vmGOc6W/B5Y61Zq5v7ef8HJ/GY/6EtATns67YHicMsphEOiXRpD95nwK2S2lfwvKtvt12lPD7U3Ai73DqujXo97O+rS36qpv9z6f2nc/wAa/wB1FUj7cv8ABZ/h4v6RojuOSV9nnbM8TilkMHc93IEx3neZyobOdC45+VW2uUf3Ph/a13/Dr/s1rq9GcYpSlAKUpQClKxmgM0rGazmgFKUoBSlKAUpSgFKUoBSlKAVzf29f4OT+Mp/QlrpFc29vbAcOTJx+2k5/mS0Bq/3Pg/adz/Gv91FUl7cB/wCWH+Hj/Wa5T2F9pLcNikiSGOUPJry0hQg6QpHunPu+lbPbP2pHiFt9HaCOIF1YsJdZ8OdsaRRHfMu/9z6P2td/w6/7Na6vX559k/bFrWVbURK4uZ0y+ojRkBdhg6tseVfoausMUpSuHBSvktVe4v24srclZJwXGxSMGRgfULnHPriuNpdnVFvpER2o7dy2VxoktC0LAaJFcAueoAIwCN/DnPLpU1w/tdbS2z3SviOPPeahh0I6MvPJ2xjnkYql8Y9ptvMjRmykljYbiYxqD8gW+/nXMwTgjLBS2dOc5Ck6NeMBiM88czWed6i+Hk316N2Rw1h/7OlW3aziHErnurPTbRAZZyoeRUz7zEnGo42UDzyfLqVuhCqCSxAALHGSQOZxtk1+eeAdo7mz1/R3VRJgsGQMMgYB6VNQ+03iC8zbv6NGw/ouK5DURS5ZK7RWN/AuDuFK5TYe1ph/fFrnlvC+/rhHx92r51buD9vLK4wBL3bn7Ew7s5xyBPhY/Amr42Rl0zHPT2w/VFlopXwjZ/tr6FTKTNKUoBSlKAUpSgFYxWaUArFZpQHCbzs9dHjxmFtN3X01W7wRvo0ZXLasYx613alYzQAmqt2r7cW9l4CTJN0ijxqGc7uT7g2+Poar/tJ7etAxtLNvr8DvJNiIgRnAyMFyCPgD93KVTckklmOWYnLMx5kk8zWe6/ZwuzdpdG7fil0T/aHtfdXhPeSd3H0iiJC4/LbYyeW+3PYZqAAAHkPuFeElzvpQF2OwC7nPlgbk+lXLgfs3kcd7fydzGAWMYIDhR+Gx8KbA+Zx1B5Z4wstZ6TnVQsRRTZb1R1z8K+ozI3uxnHmdqmJ7e3aZngjCQL4Ys6iWAJJlYuSSWJ2z9kLWrNdlmRUB0sxGvGx0gFgpPPGRnHLIquSSbUeSyMm0m+DwFnNj7Hwyf7K+be2neRo44jK6prKx7kLkDlzJyw2GTUtc3ARSzHYb1efZZwJ4o5LmZSslwRhWyCsQ5ZHQtnPw08qt09fvZYfRXfa61w+Tlkk2hikqtG4+y6lTzx13xkGvRSDy3H313/iHDYp10TRpIvk6g4+GeVc87QeywDL2MhQ/ipCSvwWQ5I/lZ+Iq6zQtcxKoa3PEiu8B7VXdngQSZQf4mTxR/Lqn8k49K652T7cW974Ae7m6wuRq+KH7Y9RyzvXB7hZIZGiuEaOQdCMZGcZHmp6EbGvojcEEgg5VlOGU+asNwapjdOt4kdu0tdy3Q4Z+nwazXNOwHtB71ktbw4lO0cuwEp6KwAwr/DZvjtXSga2xkpLKPGsrlXLbIzSlKkQFKUoBSlKAUpSgFVf2g9pxY2jSLjvXOiIHf6wg7kdQoBPrgDbIq0Vwn2r8V+kcQ7oHMdqunH+VYBm+OxQemD5moWS2xyX6er3liiVGBDuWJZ23ZicsSfMncn1pDDLcSrBbqWdttug6knkAOprLo8jLFCpaWQ4VRz/6fPA512fsb2UjsIiFw8zD6yQjGT0UeSg7Y59ay0Uu2WWevqLlXHZE8OxPYmKyAdsSXB5yY938mMHkPM8zVT7ddrnuZvoNqrFNZR8eFpnB3jGcaUyN/wAL4c52+7J8QuyDc3wiX8Tbq4TBxkFta6iMbFgfTFfCdn+F8LKy3MmqQeJTMSxyCDqSJRuQd8gEg71vlF42pYRhUknmXLI3hHs/lk+sv5FijG5hQ/ZAz9ZJyXbnjPxFV3inGYridRAuIYl7q2iRTqYHBZwg3yxx8gOtdT4J2ls+ICSOJhJhfHG6EZQ7HKsMMp5dee9SljwqCHPcwxRZ592iJk+ukCoy00XHbHheZKN73bnyUjsv2HZmWe9UbbpbnBAO41S9GOPs8hnfNdCxSvK7uEjRnkYKiglmbYBRzJq+uuNccIrnNzeWVC79oAikKS2N6mHK6+7yhwcEqc4YfCp/gXaGC7VjC+SvvIw0yL+ch5D15etaXDu3FjKwWO5GTy1LJGCfJWdQCfQGpv6FH3ne6E7zTp16Rr0/g6sZx6ZrqznsrNLtB2fgvI+7nTON1YbMjYxlT/VyNcV45wSawlEc2GRs93KOTgY6c1O+4PL15136o3tBwWK7haKYZB3VvtI+DhlPmN/iNuVVX0RsXzL6rXW+Ojg7rnrgg5BHMMNwQRuCD1rtHsx7XG8hMUx/bEOA/wCWnIScsdMH1GdsiuN3do9vNJbzfukZwSOTDYhh6EEGvrhHFmsruG5XkrYcfhRnZ1+a8vUCvNpk657Wa9VXG6vcuz9N0rytbhZEV0IKsoZSORVgCCPka9a3nhilKUApSlAKUpQGCa/L8t53rzXDZ+tkeTfngsSBt6V+ke0D6bW4YnGIZN/LwGvzfwjhxne3tlODKyqTywgGpiPUKCR8Kz384j6noaDC3T9EdH9knAtMRvJF+smyI/yYc9PLUR9wHma6FXxBEqKqqAqqAAByAAwB9wFfZr0K4KEUkQlJyeWV3tx2oWxg1bGVzpiQ8i3Vm/JXIJ+IHWtbsp2atXUXUjpezybvO2JFD9VjXkijOAOYHlXIe3faA3t85TLIjGOJBk5VWwSANzrIJ88EVbeBdp5RxCKT6HJa25i7udVilIYqpKuQE5hgANs4O+aqlLLKJ58i1z8Gig4xBJAgVprebvFGAuFMeGCgbHJANXEVTOzfGI7/AIjPPCweGC3jijbBwXkZncjPXwqKn7ntBbo7Rl8uvvKiPIVJ3w+hTpPocHerK+ESh0Slc99rd+q/QYZSRDJcBpsdYo2j1AjqMSZx6Cr5Z3aSoHjYMpzgjzBIIPkQRgiufe2qAvBbhEZ371sBFLNjQSdgM4zjNdn+kkyw2PaLhl6otlKMrDSsbxlVO3urqXGcdM5r34Oj2sv0R2LxFS1s7bvpB8cLn7RXYqeZXOfdyeNR3t8LMWYtpBGsolDCGQOGDatjjz68+ldLl7URTWUUhliF5AsczRMwWQSoPrU0nBBZe8X+V15VTF4eSpZTLzSvi3mV1V0OVYBlI6qRkH7iK9K0l5zv2u8E1xJdoPHCcP6xE8z+af0M1czuF1pt5ZHxFfom8tVljeNxlXUqw81YYI+41+fJ7I2881sxyYnIz5r0PzBB+debrK8NTRt0k+HBnZ/Y9xXvuHIpOWgYxH80YKf6hUfKrzXI/YPIQ9/GT4QYWC+rd8CfuVR8hXXKsg8xTPLujtsaFKUqZUKUpQChpWCaAiu1kReyuVHWCQf6hrj/ALIrXvLyWXpDAFH50hH6grD5iuh9r+29nEstuZDJMyOndwqZGBKkeLGy4zuCc86rPsa4bNDBOZo3jLuhXWCpICnfB3xnzFRjHdYn6GyluNcl6nQhWlxOyaUBe8KRkHWF2d84AGvmoxqzpw3LBG+d2teyuGfWWRkw5VdRGWUcnGDsDvj0x8BtYPPh3DobdQkMaRLsAFAXPxPNj8cnnW5XjNao5QuoJRtSEj3WwRkeuD+mvahzBBdtr97exuJYjpdVGGAyV1MiF/UqpJ38qk+F2UcUSJCB3YGxG+rO+osfeJ5lutbLqCCCMg7EHkR5GoW27KWkcgljiKMOQWSVUG2Now+gfJai1zkE3TFBWakdNd7tRIsZPjZWYDfdVKhj5DBdefnWLywjlXTLGki+TqGH6eXyrYxXlc3KRgGRlUFgoLEDLMcBRnmSdgKA0+H2MduQiOQhAEcLNlV05z3QPixg+7kgADAFSVeT26FlcqpZc6WIBZcjB0nmMjyr1oDFcq9r3DNE8F0o2cd1J8Ruh+Y1f5orq1QHbbgpvLSSFdOslWQscAMrZySAemRy5E8qquhvg0TrltmmVn2HxDv75vJYAPn3xPz2X/s11uuU9ib3/wAJDxcQRohPICs4IeDIUKFZl3Q+HO49fPHUbe4V1VkYMrAFWUgqwPIgjYj1FZq04xSZRqXmxyPWlKVMzilKUBg1z/2n8Xn121hbMUku2IaQHBWIEZ0noTkk4wcKR1roNU3tpZ6Li0vtLMtuZVl0KXYRSIVDhRuQrcwATgk9MHjJ143ckTBEtmwteHWqyTAAyyOdKJnGGml05diM4RdxzwBVm4WkwQfSGjeTJyYlZE9AAzMfnt8Kzw6aJ072AoySeIumMNtjJI5nAA332r0uLtI8d46pk4GogZPpnnWlJI0cnvWKCs1M6a7WgMqyanyqFdIY6DqIOSnIsMbHoCfOtilKAxXM+wSXVzFPdGeUXKXDr3buxgPgjYxtETgDLFcjcYHlVl7adp3shGEi1mTOJHYrEhXGzkAncZ29KqXs14yFvbiF2iJufrVMRyneDUSq5JO41HmfdNZ5zW9InFPa2dG4JxRbmFZUyM5BU7MjqcMjDoVYEVv1zTtjPccOujNbyaLe6YGTKCRUnAwSF6FlAPmdLc8VKdje0lzPN3cgE0RRm+kJE8QDA5CvqOls5+zy2881JW87X2c28ZLvXxJGGxqAOCCMgHBHI79a+6VcRMVmlKAxWvfW7SLpWR49xlk06sdQCykDPmN62KrXE+2cUN0bVoZ3cIHzEgkBUjOdKEsMctx5dCDXJNLsYybFtwJ9M0dzcNcwSLgJIih1yCCO8TGoH80YxzqI9kM7JJf2WotHaz4iLHJ0s0i49B9Vn+Ua17/t5JMGj4faXEkp8Id4yqKxH2s8iPXT8dqtfYDsv9BtgrHVNIe8mbnmQgZAPUDcZ67nrWabTfBCxpQaf0LOKzWBWa4ZhSlKAVjTWaUBB3fZS2dzIEMTk5LwO8LE4xlu7IycbZO+NqiOIdgbfQ7xBvpPvRzSu8rJIpDrguxwpYAMBzBIq51gihJTkvMrPAuKrcQrIAVOSrofeSRThkYdCD+jB61IVDcd4e1rM15ACyN/fMCjJcAACaIAZMigAFftKD1G8nZ3SSoskbBkYZVgcgg9RWiEsrBpUt3KPelYrNTOmMdPOqL28VCVhtbfXeoBNG0QVWhVWHjJ2yCRjR1x6CrN2m4oba3aVUMj5VUTo0jsEUE9BlhvVNs7filrcS3csUU6zKvfJAx1qq5A7pWxuB0BOfic1Va/IlFE5Y3EXFrF45VKP7kqEYaKYAEFQ3LfBB8ttq0Ox/FjaYsL99EqNiF2J0TRH3dDHqCcYJ6gVJzKsjR8Rs8PqXEgTOZrffIA6yIRkDmSCuRnaZ4rwqG5j0TxrInPDDkfMHmp9Rg1za+12Mro3azVZ4YzWcq20jtJDKT9HlY6ijAZMErH/UYk5wR0GbNVsXkixSlaXF+KRW0TSzuERep6noAOpPkKN4B88b4rHbQSTynCRjJ8yeij1J2FV/2XcGkJm4jcriW6OUHVIcjA9M4XbPuqvUmvHhnB5uKzR3N0piskOuC3bZ5COUkw8jvt1BxyyW6UBWact7+RXZPC2oYrOKUrhnFKUoBSlKAUpSgFKUoD5Iqr33BJLdmlsgCrNqlts4VyebwnOI3PMj3WPPBJNWqsGi9TsZNdFY4ZxyGYlFYrKvvQyDRMv50Z3x6jIPQmpEmsce7NW12uLiIMR7rjKyL+a6kMvyOKrv7E72A/tO/LRjP1V2nfY57CUEPjcbenyqxWvzRerIvvg0O0LyXl4tlHIYUhVZ5XXHeE5yixZzjB3Jx/12+HcVmguBbXrK2sDuLgLoErDmjqDhJORwNj0xUD21sL9IhdyQwJNb+IT287alQe8JI5IwJFO+2rbf1zO9l+0Ed8iCWMLOgSXQwztzWaHP2TnmNwcg+vIyTl2W9rg3oOG/R5pplkIgdS7w6dWmYYJkjI3AIByo2JINSqLqKuCwGnZdwPFpOWU9Rj5ZNfCGTvGzo7vSNOM69e+dXQAbYxvua2KvSwcNHjfC1uYWiYkZwVce8kinUrr6qwBrU7N8UeVWjnGm4hOmVdhq8pUGfcfBIPmGHTFTVV7tb2YW8TaR4pVVlWRCRlTuUkAI1ISBt6VGSa5QNTjvbaONzBao13c/i4QWVef7o65xjHLBPwrHAexUs8i3XFmEsoz3dvt3MWeR08mbHTceZJ3G92MuYLfTZmBbSfooyUnwMlopmGZepIPiGOWKugFZ5Ny7Kp2NcIwBX1SlCgUpSgFKUoBSlKAUpSgFKUoBWKzUT2i45HaR65CSTkJGuNcj/goPP1OAOZIFcbSBu3d4kSM8jBEUZLMQFA9SeVUHtH7Q30MbGLUuwE8oKqzEhQIozhpCScZOB13FRN53l1IJrwhsHMcC/uMe/l/jH5ZY/ICvK5YfS7FT7hmYny1rGxQH5/qrLbqHFNx8iqu+Mro1x59TQ7TTOqd3csby/mUlYycxQLpJysY8PhAJzjJxnYb1YOy3AY7nhlmSWSVEYxTIcOhLvyP2l5ZU7Gs8S4esF216yNJG8JimAyXiU4HeIo3YY2IG4GSM7irP2dNuLaJbV1aFFCqVIbkPtEfa6nrk132c42w35y338j1Z8cIiI+0M1thOIRbdLqFWaFt/tqMtEfjkeo5VMQ8etmUMtxCQRkfWLy++pGqt2qtOGwRPLc20BLbACNO9kfYBUIAOScDOdupxXovMVnJDhloU5Ga+qonZfis1nDGl94YTgRybkwgnwxT9eWAH9MNir0DXKboWxzBhxaZqcU4bFcRmOZA6nfqCCORVhupHmDmo6Di81idN2Wmtvs3OPrI8kALcKPeH+VHzA51OUxUpQUiLSfZKRSBgCpBBGQRuCPMHrX3VIjjbh2qSBWe1JJkt13MX5dsPwRuWj+a4xhrfZXaSoskbh0YZVlOQQeoNZ2scMzSjtNilKUIilKUApSlAKUpQClK8Lu5WNGd2CooLMx2CqBkk+gAoDQ7RccS0iLuNRJ0xoPekkwSEQeZwd+QAJOwrnhZ5HM9wdUzDGF92NfxcWeQ8z9o7nbAo9813MbuQEKQVgQjBjh2OW/KcjJPlgV7ZrDdZueEefqb+dkfqR0fGIjB35OEAOc8wQSCCPPIrMiC4hVgGQnS6Fh4lcEMpI+I5VVZbdvpbWePqnmExG/uY1FfgSPvAq745DyqprBC2Cp2uD5fK/YkeCdoVlxFLiO4A8SHYN+VF+EpxkY3Fed52ShZ2lgeW2lbcvbto1Hf315Hn6VFX9hHMumVQw5jzB9DzHyrxtobmHaC6bT0SZRKB8G2b5ZrD4SUJbqZbfkepT7Urkv6nDJlOA3OArcSuSo/BEav1+3pz165rasOzUET96Q0s342Zu8k68mb3efTFQX0/iP423/AJpv1aq+ZVupdprpgvVYVEef5W7fpFRnVq7OJz4L5a/Trz/7+CU7TcbVQ1vGomnkUgpsURTtqm6BdztzNQfCeL3HDERZC1xagANgfWQ4GPBvunLY8sdK3LOxjhXTGoUdfMnzYncmvcjNbdNHw6+BnnWe1G5/CvhLlwrisVzGJIHDoeo6HyI6H0NblccuuDz20huOHOUb7UX2WG+wB2PM7HzODVr7Ie0KK5IiuAIJxsdRwjHbZST4WPPQfvNexVqIz7PRqsjbHdB/T0LxUDJN/wCHyiRf70lfEygEiGVztKgHuozE6+mSG/CqerzuIVdWRwGVlKsp5FSMEH0I2q+UdyJtZ4JlWzX1VO9n/E97ixdtT2b6FJJJNud4sk8yF8JPoPPe41mM0o7XgUpShEUpSgFKUoBVB9pF8ZGisV5SDvJ/4BG2X01uMfBTV+qsca7FQXM5ndplkKhCY5WQaVzgY5dTUZptYQ8nhlTNYxVil9n8WMLc3Snz7xT+gpg/Otb/APnf/wA+6+Yh/wCXWTw8jz/At9yX3Oc8En77iM8nRE0L8Mhdv81vvq2V72PspeBnNve6deM95ArnAJI3Dr5+Vbrdh7wDw3sLH8q2Zf0rcf1UdEy7U6Z2TzBrCSX8IjBWBW8Oxt/++LX+ak/46z+w2/8Ax9r/ADcn/FUfcz9DP4Gz1X3/AAaNYrf/AGG3/wCPtf5uT/ir6j7FXxPiurZR5iGRj9xlFPcT9B4Gz1X3/BH0qUbsHdn/ANQQfC1H/wBpzXyOwd3/AO4p/oq/82nuJhaGX+S+/wCCNqJ432fiuQdQ0vjAdefwbzFWtewl1+/oz8bX+yevT9g9z+/Iv9Gb/wDRXVTYiVeltrluhJJ/UoPCeO3/AA0hJFN1bjkACdI8w+CU/NbI3qzv7VbILkrOHx7mgA5xyzqxzqW/YNc/v6MfC2P9c5rSu/ZpPKMPfLgkbi1QMNwcq3eEg7c60wlcuD1KrZv+5j91n8D2X2sstze8QkjaJZyFiRgQxRftHPoF3G2c+VdJr4jTAAznbGf66+6sSwRnLc8ilKV0iKUpQCsZrNQ3FpbgSwiFVMZYiXqwBx5kYGNW+eYHwIEwGHnTNVHhVy0Ysou7ZZVtmixIjqnehYGK6gCPdikII/B9a35eJzLMsenGpnUalcRkhEdQJAuOQl9fDQE/Sq9fcSnVmRVOrS4j8B0NII4mVQ5ABG03rt6VJ8PllMILqol0bjJxq6Z226ZG+Dkb8yBv4rGa0YWuMjUsIXrhnJx6AoK1+MPcB0EABBRw2QNmJjCMCSPdy5K9QD1AyBK7VnaqvY311qQzI4G2tRHto7jUWDDfX3vh0g/yetIp75VbI1kFByUHcW5ZgFGGUFpht5DyzQFn2rIIquLPduxyDGoKBSFUk5nZHJyCAO7wwHMDBPMivqx4hOsjm4wsevQo0tnJlEcZBCBTrBBPiOCfsgEUBYc1jaovjVzOv7git9VITknZwY9GMKdRwX8O2cc68OCXU7SyiYAKGbSArggB2C4YoFYFQp2Y7+QOABOUzVfHGH1lNLau9C/uUmnT9JKk6tOnHdYOc1rQcTvGK6Y1OHkRwQBqMelC4bVgAyMTjc6VPU7AWnNM1VuH8QvXMavGFyVDyacAarcsSqZPKUb5ONwN9zWI726zEj6cNArMSj5ZmDFwNCkIU8A3I5nnkEAWulafB0KwQgnJESAk53IVcnxYP371uUApSlAKUrwlu0XOp1GnnkgYzjGfLnQHjxS/WFQzAnLBQBpByfViAOXU1qvx+Du1cNnUFIXKhgHXUNWThfCM7mve6kgk2kZDoddiw2k3xnfnz2Naz8Ntmdn8OsvglXwQ+CCNjsSDgj+ugN5L+Lca1yOYyNufP7j91E4hETgSJnOMZHPKjH3so+YqOHBbNlPhQqSze9kZ8QJBztgs2/TJr1Tg1shWT8HGhi5IVQcgKSdhzHwJHI0BITXiJ77Bdid9tgMk/ACvN+IxKMmRBy5kDnuK854IWYksM47tsNjIOcKd/MmtO84DauzF/ecjJ14PIKAN/T9eKAkzex6gutcscAZ5kZ2Hmdj91Ze6QNpLAMRnBO+N/wCw/ca1oOHwo2VwGLl/e3L6WBO538Mh+WPIVi8s4JMuzAZGNQfGBhl23x9th653zgUBsi7jJChlJK6gMjJUnAOPLJxX0blM41LnGcZHLOM/DO3xqMfgNvoCHkQFGSD4QYyqjI3x3S45nn55r6HBrZiGAHLAw2RnJOee5znfz350BKCUef8A3jP6q8kvI2XUHUrzzkEdd/0H7jWrHaQwwlF2iwfCOWCMELjzJz6knzrWi4HAxZhqLHUjPnxHGVI5Y2wOQ+wvlQEmL2PAOtMEZB1DceY35etff0hNOrUNO3iyMb8t+VaB4DF+VnOdWrfVl2z5ZzIx+dbC2CBAm+Awbc7lg+vJ+Lb0BibiUauiagWf3VBHLbfny3Hx6VsR6VAUYAAwFGBgcsAeVRq8Cj1FjnLOzHGw8TI2N84GY1OxHXlk1uXHDY3kSRhlo/d32B88cs+v9tAer3CA4LKDjOCQDjfJ+Gx39Ky1wgXUWUL+ESNP38q17zhiSHLZz4cYPIrr0n5az+jNfaWCBAm5AOee+c6v19KA+1u0OcOu3PcbbZ338gT8BWDexjm6jcjdh7w5jnzHlWgOzkPh97we54vd+GPXB3zuB02rI4GgJOpzqcOwYghipyM5GcA/2eWAJRXB5f8AZr6rU4ZaCKNUG4Uczkkk7kknmSST8626AVE3XAI3eZyWBmUK+CPdwoxgg8wv68c6lqUBAL2Wjw2XcltWTsMKzSEqBjl9a25yfIivZuzkRQRsXaNfdQkYHiDbEDJ5YySTjO/WpmlARKcAjCsMudWnJJGcoVKkbY20LtjBxuDvn2PCE7oRHJUZ8snUGBztj7Z6eVSFKAgf2LxHOpmJJc/ZGFdpSV5f5Zt+fLBFerdnYjndhlkZvFnJRiyjLAkDJPLG1TNKAh37OxEtu4DDDDOcgAAbsCR8iK9JeCIxLOWZjGUJyMaDqyAoGB73PGdhUpSgNO+sRIFBYgBlbAxuVYMOY8x+k1G2/ZeNQq5YoqkY1EZJIIJIx7oBA/Pap6lAaL8OzGia28BQg7fYIIyMY5qM1nhlkYl0l9e5OSFXmSTyHUkk+p6cq3aUApSlAKUpQClKUApSlAKUpQClKUApSlAKUpQClKUApSlAKUpQClKUApSlAKUpQClKUApSlAKUp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8" descr="&amp;Rcy;&amp;Scy;&amp;Vcy; &amp;icy; &amp;Fcy;&amp;Pcy;: &amp;YAcy;&amp;ncy;&amp;vcy;&amp;acy;&amp;rcy;&amp;softcy; 2012"/>
          <p:cNvPicPr>
            <a:picLocks noChangeAspect="1" noChangeArrowheads="1"/>
          </p:cNvPicPr>
          <p:nvPr/>
        </p:nvPicPr>
        <p:blipFill>
          <a:blip r:embed="rId2" cstate="print"/>
          <a:srcRect l="35437" t="21962" r="3139" b="17045"/>
          <a:stretch>
            <a:fillRect/>
          </a:stretch>
        </p:blipFill>
        <p:spPr bwMode="auto">
          <a:xfrm>
            <a:off x="971600" y="1556792"/>
            <a:ext cx="3744416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Упражнение на постановку  звуков Р,РЬ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Чтоб звук (Р) получился,</a:t>
            </a:r>
          </a:p>
          <a:p>
            <a:r>
              <a:rPr lang="ru-RU" sz="1200" dirty="0" smtClean="0"/>
              <a:t>Ты с ним долго не возился,</a:t>
            </a:r>
          </a:p>
          <a:p>
            <a:r>
              <a:rPr lang="ru-RU" sz="1200" dirty="0" smtClean="0"/>
              <a:t>Выполняй всё, как и я.</a:t>
            </a:r>
          </a:p>
          <a:p>
            <a:r>
              <a:rPr lang="ru-RU" sz="1200" dirty="0" smtClean="0"/>
              <a:t>Всё получится, друзья!</a:t>
            </a:r>
          </a:p>
          <a:p>
            <a:r>
              <a:rPr lang="ru-RU" sz="1200" dirty="0" smtClean="0"/>
              <a:t>Ротик свой мы открываем,</a:t>
            </a:r>
          </a:p>
          <a:p>
            <a:r>
              <a:rPr lang="ru-RU" sz="1200" dirty="0" smtClean="0"/>
              <a:t>Язычок приподнимаем, </a:t>
            </a:r>
          </a:p>
          <a:p>
            <a:r>
              <a:rPr lang="ru-RU" sz="1200" dirty="0" smtClean="0"/>
              <a:t>В бугорочки упираем,</a:t>
            </a:r>
          </a:p>
          <a:p>
            <a:r>
              <a:rPr lang="ru-RU" sz="1200" dirty="0" smtClean="0"/>
              <a:t>Краешки к зубам прижмем,</a:t>
            </a:r>
          </a:p>
          <a:p>
            <a:r>
              <a:rPr lang="ru-RU" sz="1200" dirty="0" smtClean="0"/>
              <a:t>Да и сильно дуть начнем.</a:t>
            </a:r>
          </a:p>
          <a:p>
            <a:r>
              <a:rPr lang="ru-RU" sz="1200" dirty="0" smtClean="0"/>
              <a:t>Язычок наш задрожит,</a:t>
            </a:r>
          </a:p>
          <a:p>
            <a:r>
              <a:rPr lang="ru-RU" sz="1200" dirty="0" smtClean="0"/>
              <a:t>Никуда не убежит</a:t>
            </a:r>
            <a:r>
              <a:rPr lang="ru-RU" sz="1100" dirty="0" smtClean="0"/>
              <a:t>.</a:t>
            </a:r>
            <a:endParaRPr lang="ru-RU" dirty="0" smtClean="0"/>
          </a:p>
          <a:p>
            <a:r>
              <a:rPr lang="ru-RU" sz="1200" dirty="0" smtClean="0"/>
              <a:t>Всем он так и говорит:</a:t>
            </a:r>
          </a:p>
          <a:p>
            <a:r>
              <a:rPr lang="ru-RU" sz="1200" dirty="0" smtClean="0"/>
              <a:t>«Эта сильная струя</a:t>
            </a:r>
          </a:p>
          <a:p>
            <a:r>
              <a:rPr lang="ru-RU" sz="1200" dirty="0" smtClean="0"/>
              <a:t>Дрожать заставила меня.</a:t>
            </a:r>
          </a:p>
          <a:p>
            <a:r>
              <a:rPr lang="ru-RU" sz="1200" dirty="0" smtClean="0"/>
              <a:t>Не от страха я дрожу,</a:t>
            </a:r>
          </a:p>
          <a:p>
            <a:r>
              <a:rPr lang="ru-RU" sz="1200" dirty="0" smtClean="0"/>
              <a:t>Лишь мотор свой завожу».</a:t>
            </a:r>
          </a:p>
          <a:p>
            <a:endParaRPr lang="ru-RU" dirty="0"/>
          </a:p>
        </p:txBody>
      </p:sp>
      <p:pic>
        <p:nvPicPr>
          <p:cNvPr id="9218" name="Picture 2" descr="&amp;Pcy;&amp;ocy;&amp;scy;&amp;tcy;&amp;acy;&amp;ncy;&amp;ocy;&amp;vcy;&amp;kcy;&amp;acy; &amp;zcy;&amp;vcy;&amp;ucy;&amp;kcy;&amp;acy; &amp;Rcy; - &amp;lcy;&amp;ocy;&amp;gcy;&amp;ocy;&amp;pcy;&amp;iecy;&amp;dcy;&amp;icy;&amp;chcy;&amp;iecy;&amp;scy;&amp;kcy;&amp;icy;&amp;iecy; &amp;ucy;&amp;pcy;&amp;rcy;&amp;acy;&amp;zhcy;&amp;ncy;&amp;iecy;&amp;ncy;&amp;icy;&amp;yacy;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76872"/>
            <a:ext cx="455295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br>
              <a:rPr lang="ru-RU" dirty="0" smtClean="0"/>
            </a:br>
            <a:r>
              <a:rPr lang="ru-RU" dirty="0" smtClean="0"/>
              <a:t>«ЗАВЕЛИ МОТОРЧИКИ»:</a:t>
            </a:r>
            <a:br>
              <a:rPr lang="ru-RU" dirty="0" smtClean="0"/>
            </a:br>
            <a:r>
              <a:rPr lang="ru-RU" dirty="0" err="1" smtClean="0"/>
              <a:t>Р-р-р-р-р-р-р-р-р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ТИХО:</a:t>
            </a:r>
          </a:p>
          <a:p>
            <a:r>
              <a:rPr lang="ru-RU" dirty="0" smtClean="0"/>
              <a:t>РРРРРРРРРРРРРРРРРРРРРРРРРРРРРРРР</a:t>
            </a:r>
          </a:p>
          <a:p>
            <a:r>
              <a:rPr lang="ru-RU" dirty="0" smtClean="0"/>
              <a:t>ГРОМКО:</a:t>
            </a:r>
          </a:p>
          <a:p>
            <a:r>
              <a:rPr lang="ru-RU" dirty="0" smtClean="0"/>
              <a:t>РРРРРРРРРРРРРРРРРРРРРРРРРРРРРРРР</a:t>
            </a:r>
          </a:p>
          <a:p>
            <a:r>
              <a:rPr lang="ru-RU" dirty="0" smtClean="0"/>
              <a:t>Прерывисто:</a:t>
            </a:r>
          </a:p>
          <a:p>
            <a:r>
              <a:rPr lang="ru-RU" dirty="0" smtClean="0"/>
              <a:t>Р       Р        Р        Р        Р        Р         Р</a:t>
            </a:r>
            <a:endParaRPr lang="ru-RU" dirty="0"/>
          </a:p>
        </p:txBody>
      </p:sp>
      <p:sp>
        <p:nvSpPr>
          <p:cNvPr id="25602" name="AutoShape 2" descr="data:image/jpeg;base64,/9j/4AAQSkZJRgABAQAAAQABAAD/2wCEAAkGBxATEhUUEhIWFhQXFRYXFxgYFxUXFRYVFxcWFxUUFxkYHCggGxolHBQWITEhJSkrLi4uFx8zODMsNygtLi0BCgoKDg0OGxAQGywkICQsLCwuNCwsLDUsLCwsLCwsLCwsLCwsLCwsLCwsLCwsLCwsLCwsLCwsLCwsLCwsLCwsLP/AABEIAOEA4QMBEQACEQEDEQH/xAAcAAEAAQUBAQAAAAAAAAAAAAAABgIDBAUHAQj/xABIEAABAwIDBAcEBwUFBwUAAAABAAIDBBEFITEGEkFRBxMiYXGBkTJCUqEUI2JyscHRM4KS4fBDRKKy0hYXJFNjwvEIVIOT0//EABsBAQACAwEBAAAAAAAAAAAAAAABAwIEBQYH/8QAOREAAgECAwQJAwMDAwUAAAAAAAECAxEEITEFEkFRE2FxgZGhsdHwIjLBFELhM1LxBhVDI1NiktL/2gAMAwEAAhEDEQA/AO4oAgCAIAgCAIAgCAIAgCAIAgCAIAgCAIAgCAIAgCAIAgCAIAgCAIAgCAIAgCAIAgCAIAgCAIAgCAIAgCAIAgCAIAgCAIAgCAIAgCAIAgCAIAgCAIAgCAIAgCAIAgCAIAgCAIAgCAIAgCAIAgCAIAgCAIAgCAIAgCAIAgCAICmR4aCXEAAXJOQAGpJQHPtpOl3D6clkF6qQZdjKIHvlOR/dDkJsc1xnpcxSYlsckdODo2JoL7ci99yfEBqA6V0MU9S6mkqqqWWR88lmda97iI47tFg49m7y/S1wGoQdDQHOOl/bSooo2Q07HNfM0/X27LGjItjPGXx0BvnwEotdB+0pnpn0sjiZKc3aSbl0Lyd25Opa7eHhuoQdMQBAEAQBAEAQBAEAQBAEAQBAEAQBAEAQBAEBptoNoWU1mtjfPUOH1cEQ3pHcN53Bkd9XusPE5ICAYzs1iWIHexWtjpIL3FLE4Oy4b5JDXP7zvjLIBYTqQh9zSLadKc/si32FVFgOy9Lk8tmdxMpfJ/gADP8ACqv1NPh6M3I7KxbV9y3bZEhoNr8DhG7E6KIDQMhLAP4WKViIPn4MPZWJXBf+0fc2H+32FWJ+mRaczf0te6s6SPM13g66dt1mk2Q6T6eqkMczRC5zyIiT2XAnsMcT7L7W7idOSwjVu7M2cRs6VOO9B359X8Es2lwGCtp3wTi7XaEe0x49l7TwcP1ByJVxzTgmANnwbGI2T5DeEb3DJskEx3Wyj7Nw13cWEcEJPo9CAgCAIAgCAIAgCAIAgCAIAgCAIAgCAIAgMDGMXhpmb8rrchxceQCqq1o01dmxhsLUxE92miC1tTjM5cKKj+jsebmWVwY5x03nAnrDlpcDLKyotWqa/SuS18fY6EFg8O/qe+14Go/3YYrMSamujF+DQ+T5ENCmOFii97ZUVaCt4Iy4Ohpv9pXSH7sbW/i4qzoFzNaW1pt5R8zJ/wBzNGfaqqk+cf8AoWXRIw/3SryRssC6K8Op3uc4On3mltptxzW31IAaO138OClU0imrj6s1bTsIttf0TFl5cOJI4wPNzblG46/ddn38FhOlyNvDbTadqnj7mNsj0j1UP1M/bDDu2ku2RlsixztcrauB71Q6tSGmaNyps+jX+qGTfLTw9jcbdxUmL0tmfV1kYJiD7DrLjtQh2hDrC2naA71dTxUJ5aPrOVX2fWo52uur2JvsNipqqCnmdffMYa++REjLxyAg6HfY5bBoG9QBAEAQBAEAQBAEAQBAEAQBAEAQBAEBqdoMbZTMGRfK87sUbc3PedABy71TWrKCss29EbmDwcsTJ52is23okYeCYC7f+k1ZElSdBrHAPhjHxc3emWuNKjZ7885enYX4rGx3Ogw+VPzl1vq6vEkS2DmBAEAQBAUOQEJ2/wBhIa9pey0dU0dmTQPtoyS2o5O1HeMlhOFzcwuLlRdnnH5ocho6qeB7qeoYWyRmzmu18QeOWd9CLEc1za1LO567D1IYiOTz4Pn/ACTHZTa80gLQQ6Fzy8xmzS0uzeWnmTc2NwSSpp4ipCyeaOfidkRqNtK0ny0OqYFjlPVx9ZA/eGhGjmn4XN4H8eC6UJqSujzuJw1TDz3Kit6PsNksjXCAIAgCAIAgCAIAgCAIAgCAIAgMDGsVjpojI86aDiTyCqrVVTjd93WbGFw08RUUI/4NXs7hMheauqH17xZjTpBGfcA4PPE+XMmuhSa+uf3PyNzG4qCgsNQ+xav+58+zl49kjWycsIAgCAIAUBacUBacVIIft/sgytj32WZUxj6t/wAQGfVP5tPA8CeRINdSmpI3cHi5YeeWnzM4SK5/Ej0/RaW4j2H6ia1NngW0s9LKJYTuuGThfsuHFj28R+HDNTFOLumV1uixMNyorrq4daO/7H7UwV8PWRmz22EkZPajcfxabGzuNuYIG5CakjyGLwssPPdea4Pn/PNG+WZqhAEAQBAEAQBAEAQBAEBGcS2jaZzTxvDN0HflO7k/K0bN7Lesbkm4FrWJvbXnWW9uo6tDZ76FV5q99F1c3bO3JLPjktYFVbY4hBO4NqetYD77I91wv9loIuM8iNVq9PUT1uejp7Jwleim6e63ybuvFvzOkYBtJFUUv0j2N24kaTfccNR33uCOYIW5GtFw33w1PLYzZ9TD4jodb6PmvmpqcGY6tm+lSj6hhtTsOjnA/tTzAOnM3PBqoowdWXSz7kbeKlHBUv01P73975f+Pfx6suLJe0rdOKVIDjPSj0jvpa6SlMTnxCmsA2V8LhPIN5su+zMhrbADLMk3vawEi6ENpqitoXfSHF8kMpj6w+09m61zd48XC5F+NhfO6A6IgCAokeACSbAC5JyAA1JQGJS10MoLopWSNBsSx7XgHkS0nNAVOKkk0e2GI9RRVEt7ERuDfvv7DP8AE4LCo7RbNjCUulrxh1+SzZwLZii66tp4+HWAn7rO24ejStamrtI9Hj6m5Sk+r+DtWLYRTVItPCx/eRZ48HjtD1W44J6nl6dapTd4Oxz+poqjBqllVTuL4Cd1wOu6TnFJbIg8HcwO6+tKDpveR2qOIhjYOjVylw9zuOF4hHUQsmiN2SNDmnuPA8iNCOYV6aaujiVKcqc3CWqMpSYBAEAQBAEAQBAEAQGLitWIYZZTpHG9/wDC0n8ljJ2TZbQpdLVjT5tLxZw2HFW7t3XL8y77Tibl1+8klck+hSw73vp09FyNXNPvEknO+f6IbUbRVlwJLsjhstQ51OHOERLZKi2QDRcNjH23XIPLP4Ss6VN1ZW4a/Px4nJ2liYYeKxDX1ZqH5fYvmp1+BjWtDWgBoAAAyAAyAHcuqlbI8NKTk3KTu2XmlDErDkBz7pI6LosTlZOybqJg0Mcdzfa9gJIuN4WcLnO+mSAkmxGysOG0op4iXZl73kAF8hsC6w0FgABwAGuqA390BSXIDlvTjtTPRihEQBa6d0rwfZf9HMbmxu+yS+/7gQEH2M22nqtoGThjYhUfVSRszDmNjNnPPvOBaDvd1tEB39xUknNumXEt2GGAH23GR33YxZoPi51/3Fr4h6I7exaN5yqvgrePzzIh0VUu9VSynSOOw+882Hya/wBVNFZmW1qn0KPN+h1IvWycEsYjQ9bG+ORhLHtLTkdDx8RqPBGk1YyhNwkpLVGv6F657WVNFIe1TykjwcSHAd283e/fWtSybidPaUVNQrr9y9P4Olq45QQBAEAQBAEAQBAEBr9oaUy0s8Y1fDI0eLmED5lYzV4tF2Gn0daE+TT8z5xgbIeHquW2j6KlMy6egeDvfyz55rCVSNrBKKd2yT4Lj1TTR9XC2EXJc5xa5z3OPEneAyFgMuCyhinBWijQxeAoYqp0lVyfBJNJJeF+syJNrMSP94a37sUf5gqXjanyxVHZOBX/ABt9smW/9psS/wDeO/8Arh/0rH9XU5+nsZ/7bgf+15y9ypu12Jt/vQPjHF+TVKxdT5YxlsvAP/jt2OXuZcO3mJN1EDx3sIPycFmsbL4iqWxMFLTeXevZmxp+kyQftaTLmx/5Obb5q6ON5o1Z/wCnIP8Ap1fFfz+DdUPSHQSWDnPiP22G38TLj1V0cTB65GhW2DjKecUpdj/DsyQ0lfFKN6KRkjebHBw+RV8ZKWaZyatGpSe7Ui4vrVjRbdbJwYlTdTK4scHb8cgFzG+xF7XG80g2Lbi/MEArIrI3sB0XQ4dKZ3zdfMAWsO5uNjDhZxA3iS4i4vfIE5cUBPnFCTg3SRinXVkzgbtjtC3wjvvf4y/1WjOW9UZ6/AUuhwkb6vPx/ixKuiUxw0bnvNnSykjT2WANGp+LfW1SVlc4O0XKdW0U3ZE0lxQe6PM/yV1jmlpmKH3h6ZfipsCI4JXCLaFxGTaiMN8zG0/N8PzWrL6avadiK6TZ7X9rv5+zOwK444QBAEAQBAEAQBARjanbKGk+raOtn4MBybyMh93w1/FUVa8afadbZ+yauK+t/TDm+PYuPoc1xfGaqqP18pLeEbezGO6w9rxN1zKuIlM9VhsJQwq/6Uc+bzf8d1jCa0DQWVLzNhtvU9UEHqAXQFG8TpkOf6KdNTHUqa0D+s1FybFSgHqAtviadR+qlSa0JUmtCyKdzHb0bi1w0IJa4eDgrI1LFnSRmt2auvFeBu8M26roTaQiZo4SCz/J7c/4gVtwxM11nOxGw8JWV4LcfVp4P8WJlhG3FJNYOJhfyksGnweMvWx7ltwxMJa5HnsVsPFUM4rfXVr4a+FzZbQYmKemlm+BhLeRccmDzcWq2ct2LZzsLQdatGnzefZx8jgkNAZXAOOROfNxJz/mVzd/dPeuipK7+1fLE+oZooqX6O2Ft73D8r63vpe+o8037xs0aEqMnXVVSsuS0NMzGDBLdpvHlvt908y3kfDWymjWlTfUX4rZ0MVR+pWnwfHqT5rt04Ey6xdk8E1bJkE2sqjDiNPOPcbG/L/pyucR6BaWJykmd/ZMekozp87rxSPoNjgQCNDmFecDQ9QBAEAQBAEAQEO6QdrforBDER9IkFxx6tmm/wCJsQPAnhY69eruKy1O1sfZyxNTfqfYvN8vc5fSQl1ySS49pzjmTfO5PElcicsz19SSWXBaF6WMt8FimYRlvFCGQugJ7sTsnDJEJ6hu9vX3GXIaGg23jbUmx7rWXQw2GjKO/M85tXalSnU6Ki7W1fXy+cTA252ZigtJDcMvuuYSSAToQTnbhZY4nDKC34FmytpTrz6Krm9U+zg/UiS0TvC6A9QBAeqCDwlSLGunfvOJV8VZG3CO6rFolSZXsWjiE3VmHrHdSXB3V3u24NxYHTyVqbUd3gaLo03V6XdW9z4hlUARa4tp3eCw3WbPSReRkSV7iM3kj0/BRZhRprNI19VPkfBZxiV1KtsyRybbwNaGxRySEAC9g1psLa5n5Lp9PGKsjxMdmVqsnJ2V3fmRvGcTkqZGvexrA1paACSbE3zK1atXfO5gMD+mTz1O79Hm0UNVSxtD7zRRsZK05OBADd7vabahbFKakjz20MLOjWbaybbRKVYaAQBAEAQBAeOcALnQKG7K7CV8kfOO0ldLPUyTSNc0veS0OBaQwZMaL8mgfNcvpY1W5RafYz6BhaMaNKNOPBefHzMrCcRaBZ3KxsL6aOsM7eC16lN3yLKybVzcs3Htu0hzTxBBB8wqXdPM11LiixJRcj6qd4uVbmWXUrxwv5qbozVSJ0vZbE3fRYmjLdbuHLMFuX6HzXawslKkrcMjxO1IOOKnfi7rsfyxqdvq4fR9y93Pe23Psm5PyWOLaVJrnb3L9i03LFKS0im33q35IIxptoVyGexuirdPI+igXRUI3ckIuj0RFCN5FEzg0Zny4lSk2ZRTk8jXzTl3cOStjFI2YwUSw6UBZ2Jc0iw95KySsVSk2UWUkWMOpgeXAtcBbnfXis4ySVmatWlOU1KL0Mm/PVYl/DMtvaDropRhJJ5M9jhJ9kfolzBtRMuDDSfaPp+qhyMHJvQz8OrjRVMU8V7tPaaPfYTZ7bd4+YB4Kac2ncqr4ZYijKD7u0+h4ZWuaHNN2uAIPMEXBXTTueGlFxbT4FaEBAEAQBAY2JPtFIbXsx2XPLRa+LnuUJy5J+hbQV6kV1o0VdLRVUfVPj4dkFoAB+EcFyJY7B4iKirqS04WfJP4joUqeJw899PtOU7XbNmkcHsJMROXNh4XPLv8OaUazcujnrw617rielweNVZWlkyP77r7zXFrviad0n71sneYK2bLQ2p4eM89H1GRFjlYzXclHeN13ysFi6NN9Rryo1I6ZmQza9o/aQPb4EH8bLH9K/2srcnH7k187jOo9t4GZtdIy+vZBHmMwsoU69N/Q/neUVqVCurVFfx9UeT7V0r3bz5HF3Mtd8ssvJY1Kdeo7yz8DOjCjRju08l3lp+1FIPecfBp/NYfpqnIt6WK4lo7TRn2IpXeTWj1uVl+ma1aMlOT+2LZadjUztGMZ4kvPoLD5qehiuNy6NKo9bLzfsWzXSHVxPoB6D87qdxcjYjSgtbstOmcf6uVkolu/wAixJKBq7+vBZKJXKolqzZ0Wz1dKC6Kkmc0cS3cHlvkX8lKi5K6NKptLDU3ZyLx2TxLjSOHjJFf03lg5xWr8jFbToPj6+xj1GCVUftwPb6O/wApKr6ene2943XqbNPFUqi+mRiQ05dfO1slbcsnNRL7cPHEk+GSXKXVfBF1lG0cB55qLmDcmXS1ozJ9UIUTHmrR7uffwSxdGnzMBk4cTncrPdsiyMot2R3vo8q+sw+nPFrTGf8A43Fg+TQt+i7wR4ja1Po8ZNc3fxzJGrTnBAEAQBAY2JMvE8c2O/BauOi5Yaol/a/QtoS3akX1ohpgIF7FfOY1c8md/fTyPMZYyeAtdbtdlw45ggkfIrtPEqVOFRP6k187DGhFwq5aHFA9zCWnOxIPiDYr0tlJXR34VGi+yZpWDi0bEakZF1Yllih0LTq0HyCm7MHTi9UvA8+jM+BvoE3nzI6Gn/avArbGBoAPABRczUIrRFSElLnBSkYuRYfUjhms1AplVXAvYTRy1MrYmm17kng1o1Pf4cyFVia8MPSdSX+Wa9Ws4xuzseA7PUtIwFjBvWF5HWMhNufDwFlzJ13u79V+3Yl8Z56tWqVpW8jZNxxzAQ1o7ieB52VNPbkqcXGEey/sVvAxm05M11Viszjckei157Tr1Jb0reBtU8LTirI1tXO5/tG9tFXKtKo7yNqnCMNCIbSStZI0tA3nNJfzysGE9/tei6+A3nB304fn8HSw8d6Luak4h9n5/wAlvbpf0XWWX1jz3eH81NiVTiY0s3Fx9VklyMnJRRg9a+V4jjGbjYd/jyCtUVFXZp1a99NDYS0tJDYfSLy6WyDTfI2uPzOiwvOa0yK6U+iqLpGlfg2r+p13ocqr000fwTXHg9o/Nrls4Z/S0cb/AFBTtWjPmvR/4OgLZOAEAQBAEBqdodoqSiZv1MzWA33Rq99uDGDN3kEBzzD+kCilLiQ+Ju87cLm3u25tfcvY/LvXhcfsKrTqt0c48r5rx1PR4fDVK1GNSGd9e1FrFtqKVoJjf1htk1oNr95IsAow2za8rKa3e03qOFqv7lbtOcvZvEknMkk+JNyvUJ2VkdJUki28Mbm42WV29BJQhnJmS1yrL0y803UFizPbKCQgLEzzwCzilxKJyfAxzG46qy6RRuyepQWZ2462uLqbmNs7cTfbE1TYqob+QexzLnQElrhc/u281zdq0pVcP9Oqd/X3KMTTk4ZI6sy7siSbc+AXjqlSTtvO9jku0dCvqG+Kq32Y77LU0LLEmwA1N7AK2E53sjKM5ELx7aeCO7YHCV3Mew3xPveXqF6DB7Pq1PqqrdXn/HedGlSk1eSsQqWtc9xc8kuJuSu9Gmoq0dDoQmoqxbfVNCyUGS60UY0tfyCzVPmUyxD4GFLMTqVYlY15Tb1L9NKI2OlOo7Le8nh/XC6xcXOSijGVeOHpSrS4ZLrfzyuR+Uuc4ucbk5krcSSVkePqVJVJuc3dvU7h/wCnapLm1bXG5aKcd9vrrfp5LCMbSduJs4jFSrUKcZO7jvLu+m3t3HZFYaQQBAEBFekXa0YdS9YAHTPO5C06F1rl7vstGZ55DK6A+bcSxCaoldLPI6SR2rnHPuA4Bo4AWAQyLuEVADtw8e0PEW3h6W9CtXExy3j0GwcRaUqL45r8+VvBnQsBpKJ8dp2neJPbDnC3IEA2Hp4rWhutZndxU8RGV6by5WRg4pgLWOIikD26jMX8MsrqJKzyLKNbfjecd1mjmou0C5tyOBGXmDkUU2jOph41Vn5MlGzmz1JXfVsmdTVIFwxw62GQDV0e8Q8Hm0uJGouLq+EYVNMmcXE4nF4F/V9UOD9zMqujLEmE7nUSjhuvcxxHe17bD+JHhnwZFL/UFP8AdFo10mx2KN1opP3XwuHykVbw8zdjtzCPi/Asv2VxI5Cim9Gf6kVCfIme2cJbKXkVw7DYq7+6Fo5vkhaB6OJ+SsVCZry21hlpc21F0Z1bv208MQ+wHyu79dwD5rNYZ8WadTb6/ZDxIjj1LSdZu0znvaw269zhvSEfA1oDWx8jYk63trXNxjlE3sJTr1l0td25JcDGGmeaqOoja0O0VXEN2OZwbyIa8eA3wbBaVbZ+GrO84K/VdeliiphaM3eUfncV1O2Vecuut4MjH/bdYQ2RhF+zzfuUvCUI/t837mlrcRml/ayvf95xI8hoFvUqFOl/Til2IzjGMftVuwwZpCBkr0rkSkWGuc4gC5JNgBzKyskV7zZvm4ZSwj/iH3dxFyGj0t8yqd+cvtIatHebSXNuy8zAxKCmcN6mPiL3afDMkHxWUZSWUiYwVSG9CSfY7msbFzVlytR5k+6McBp53vlqI2yMiDQxjgCwvfvXc5pyNmgAA5dom1wLXUI6s422aucKfC1/HL8eZqelLZuCGsjNMxscc0ZcWNFmMew2eWjgCHMyGV7q9o4hI+gGF0dXVN90wRm/AkPcB+JUA7ggCAIAgOB9O9Y5+IRQ8I4GkD7Ur3b3yjZ6ISiDw0TRrmfkgLGM3a1kjdWOB8jkfLQeaiUVJWZZRqypVFUjqiR4TiO8wPYciMx38j3rlzi4Ssz6Fh6tPFUlUjx8uo3EVW09x5KLkypNFbyHZEA+KkxSa0LApmghzHOY5pDmkHNrhmHA6ghFk7omolUg4TV0zruxe04qoyyQgTxgb40D26CVo5HQjge4gnoUqm+us8PtDAvC1LftensSYOVpoHjngaoDBqai+Q0/FSSc56Q8ec69HByH0hwNrA5iAHm4Zu+yQPeK1sRVst1Hc2NgFVn0tT7Vp1sg7MOPID+u5aOZ6/eguBeZho4keQS3WYuouCM/DsMpS76572t5tA15GwJA8llFRvmzXrVqyj/04ps3ZwzBwPed+9Pf5WCttS+XNDpdoPgvCJHNoKKlHap99o5PNwT9nj6n0VcrcDew7rNWq2v1fngRmqjBF1lFk1Ypq5jU263ef8Iv/wCO/JZO7suZrxlGnGVSWkVcj1ZUPlcXPNyfQdwW7GKirI8bicTPET359y4JckeUszo3bzfMcCORSUVJWYw2Jnh6inDvXNcjdyvBzGhAI81qJWyZ65zU7Sjo1dd5vdjdqhSPkbIHGJ4bctzLXtvY24ghxB8AtujlE8xtKp0ld24JL8/k92hxk1c3W2LWNbuRg23t25cXG2hcTpyaFm3c0ToXQVRE/S6g+yXRws7ywOfIRzH1jB+6VBB1dAEAQBAcM6cKLcxGCY6Swbn70Tjf5SsQkhCkFuohD2uaeIt+hQEbw3EJKd5HC9nN8MrjvVVSmprM38BtCphJ3WcXqvnEmlLWB7GvsQ1191xBAdbJ1r62OtrrnzpOLPa4bHUq8d6Lv+O1cDNjnPA3+arNu0ZZl0VJ5Jcjoy7T4jJE9ssLt2Rhu2+jh70bubXDI+R1AVlOpuyuamMwSxFJwfd2nWtnsdiq4RLEbcHsPtRv4scPwPEZrqRkpK6PA16EqM3CaNkXLIqIvtbtfHTNMcTmvqjk1gNxH/1JbeyBrY5nId4qq1VBG9gsBUxM0ksuZzmKQNGbi4klznHNznuN3OJ5km65jld3Pc0sOqcFCKyRUaoKLlnRspNb3JcdGUOr3cAPxS46NFmStf8AFbwUkWijDklJ4k+KySMHLgih2ikxtfIv7ObLVFeJIoy2M9Xvh0gcGuG8A1twL9o3zsdCtmnFuaZwdo14xwkop5tpeGb+dZEcSw6WCV8MzCySN265p4HUEEagggg8QQVtHmDG3EBWyocCGuPZtZvAd4vx1WO6r3LniKrioOTssrfNe8yWmxB5FZFJsWzukIZGDvO58OZ/mgO2dHhMMMcEYO60Zn4nE3c4+JJKA6MzTNCCpAEAQEJ6XdnTV0Dixt5YD1zANXBoIkYOZLCbDiQ1Aj52jrH21uPVCTx9S8+96ZfggNViMPvDz/VAzufQ1V0lThraWYNd1Lnh7XAH23ukY+3Adoi/NhRpSVmZU6k6ct6DafUZmOdGkdy6jmtya4lzfDeHaHnvKieGT08zuYbbs45VVfrWT8NPQh1fgFfATvwucB7zBvjx7OY8wFrSw8lwO5Q2tQqaTXY8n88TVirGhGap3OR0VXXFFcdQA7ea5zHfE0uY71YQVK346Mrqww9b+pFPtRekxGRws6oncORmnI9C5Zb9XmULA4JO6gvMsRujaLNsB3BVtSepuRdKCtGyPTO3n+KbrMuliUmoHep3GYutEoNR3KdwwdXqKWyOcbNzPJoufQZrJRRhKo0rvJGZTYLUvOUTv3uz8jn8ldGjN6I59XaWFp6zT7M/Q3VFsPUO9sho7v1P6FWxwr/c/A51bb0FlSg325eSv6o3EWzNJBnI67uWrr919PQLYhQhHReJya+08TWycrLksv58zcbIOa0SuA7Rc1pPc0EgeW+fVWyWdzRc3uqPC7fjb2RAOmCBj66Ej2nQDf8ABr37p9LjyCrZiiLSUcZFt0DvGqEm72U2VNTC64BHWOGYuMg0XUAkdL0SuPA2+878ygJZgPRlFFmbDnxJ8yguTrD8MihFmNQgzUAQBAEAQHzn0sbHGiqTLE3/AIadxLLaRyG7nxHkNXN7rj3UJRBkJKXtBFjogLOE4rUUM4lgduuGXNr2EgljhxBsPQEZ2KGJ2fZXpLpamzXnqJvhcey4/YdofA59xWaaZBNo8UvrZw+amwLdVFRzftYmu+80O/G6xcE9UW061Sn9kmuxmrm2Pwx+jA3wc5vyDgPkq3Qg+BuQ2ri4/vv2pP8ABiSdHdGfZkkHg4H/ADArF4eHWXx23iVruvu9mi3/ALtaf/nS+rP/AM1j+mjzfl7Gf++1/wC2Pg//AKKmdG9KNZZT5s/Jin9PDrIe3MQ9FHwfuZDNgsPb7W8fGRw/BwWX6eHIqe2cW/3Jdy/NzMh2cwxn9lGfEb/43WfQw5GvLaGKlrUfdl6Gxinp4xZjAB3AALNK2hqSk5O8nftMPEcUItuNAve/lbPKyySMTRVmKvN7yHwGQ+X5rKwIZjG1cbOzH23cbGzfN36XWLmloSkbql2/oGxC2+0gfs9xxdflveyTfiSo3kLEOxKvfUzvnkFi6zWt+CNvstvz1J7yVg8yTEnlDWkn+igO6dGGC9TQwB47bm9Y6+oMhMlj3gOA8lAJyAhB6gCAIAgCAIAgMHG8JgqoHwTt3o3ixHEHUOaeDgbEHgQgPmjbTZOfDpured+JxPVSgZPHwu+GQcW+YyQkj6EluaIOFj/4Qg1U8Dm66c+CEG2wfautp7COYlg9x/bbbkAc2jwIUptA6Lge2874w6aIAn4Scxz3XaX8VmpCxu4trYTrceLT/wBt1O8iDJbtFAffb5m34hTdAujHYf8AmN/jb+qZAHG4vjb/ABt/VMgW3Y/CPfZ/G1MgWZNpYh77fmfwS6BiTbVs4Fx8G2/zKN5CxDcd6QZg4sbDYjQvcXXHMNFvxUb/ACJsaSrxaacXfIS08Bk3+EZeqwbb1JMVQSZeHNaSb6jT8/yQg2D3AC5NgpBc2doPpdS0OH1LCHP7wPc8XWt4XUA+j8Dn3mhAbhCAgCAIAgCAIAgNTjFY5oNkJOabTTOma5kjd5p1B07j3HvQk5niGAvaSY7kcjqO6/FAa40Ut7dW/wDhKAyYMDqH/wBnYfay+WvyQG2w/YsXDnNufDL04oRYklPs088CpJM6PY9591QQZDdiJPhQFY2Gk+FAe/7DP+FAUu2Jf8KElp+xzx7qAwKrZlw91AR3GdljILEZjR3EfqO5SRYic2DVUBN4y9nNov521CgFsSt0vY8jkfQoCtr88jn3aoSbCmw2eUi4cBzdf5AoCdbN4cYwGtaQNTzJ5nvQHWdmYXBouhDJGhAQBAEAQBAEAQFqaBrtQgNTV7ORP4ITc1smxMRQXPGbEQhBcyotkYQguZsOz8DeCEXMyPDom6NCAyGxNGgCAq3QgFkAsgG6OSApMTTwCAsSYfE7VoQGHNs/A73UFzCl2PpzwQm5iP2GgKC5Q3YKAcvRBcyodjIAgubOlwKBmjUIubJkYGgQFSAIAgCAIAgCAIAgCAIAgCAIAgCAIAgCAIAgCAIAgCAIAgCAIAgCAIAgCAIAgCAIAgCAIAgCAIAgCAIAgCAIAgCAIAgCAIAgCAIAgCAIAgCApkZcWQFBgHM6WyQHnUDm71QDqM/aKAGnHM358eP6oB1H2nev8kA6j7TvVAeuhub3Pr4fogDoLm9zx5cfJAGQ20J/o3QHhpwc8/l+iAuMbYWCAqQBAEAQBAEAQBAEAQBAEAQBAEAQBAEAQBAEAQBAEAQBAEAQBAEAQBAEAQBAEAQBAEAQBAEAQBAEAQH/2Q=="/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5604" name="AutoShape 4" descr="data:image/jpeg;base64,/9j/4AAQSkZJRgABAQAAAQABAAD/2wCEAAkGBxQTEhUUEhQWFRQXGRcXGBgYFxwYFxYbFxQXFxcZIBwYHCggHB8lHRcXITEhJSksLy4uFx8zODMsOigtLisBCgoKDg0OGxAQGywkHyUsLCwuLSwuLCwsLCwsLCwtLCwuLCwsLCwsLCwsLCwsLCwsLC8sLCwsLCwsNCwsLCwsLP/AABEIAL8BCAMBIgACEQEDEQH/xAAcAAEAAgMBAQEAAAAAAAAAAAAABQYDBAcCAQj/xABIEAACAQIDBQUDCQUFBwUBAAABAgMAEQQSIQUGMUFREyJhcYEykaEHFCNCUnKCsdFikqLB8DNTssLhFUNjc5OU0iSDo7PxFv/EABoBAQADAQEBAAAAAAAAAAAAAAABAwQCBQb/xAAwEQACAgECBAMIAgIDAAAAAAAAAQIRAxIhBDFBURMi8AVhcYGRobHBMtEU8SNC4f/aAAwDAQACEQMRAD8A7jSlKAUpSgFKUoBSlKAUpSgFKUoBSlKAUpSgFKUoBSlKAUpSgFKUoBSlKAUpSgFKUoBSlKAUpSgFKUoBSlKAUpSgFKUoBSlKAUpWHGYtIkaSVlREBZmY2VQOJJNAZqre198YYmMcQbESg2Kx2yoejyHuqRzUXb9mqVt3fGbHSdhg1fJzUXR2W9s0jcY0PHICCRYMRcx1J7N3Jfs1EsrKALZIiIo1HQZQGsPMeVKk+Rmnn3qCv8GTEbY2hN9dMKp5RIJHHXvzAqf+mKj8VA7ayYnEyHwxMkYP4YSq/CtufcLCqTdcx6tLIx+L+NYm3UgAsudfuyyr/heulgk/+3r6GaeXJ1s0DEo4iX/uJT8c9bUWCIAZZMWo6ripynuWQr7xWOXd0j2J5R4Fg4/jF/jWri4ZorGNGfqVcK3ubKD+9XLwZFutylZ5p82TmGxWJH9njXIH1XWN19SUz+5hxrMu9OPiNpIIMQPtRM0Rt91s9z6iqsm0C4ve/LUFWBHEEGxBHQ619+fuODH11/Oq7kdf5rjsy84Pf2BrCaOeA8O/EWX96LMAPE2qw4DacMwJhljktxyMGt4EA6HwNctixcjC5UEdSct/fp7hUdtSaJrGSyMp7rZkLL4i5uNOh510tXUtj7QjW6O3Urimzt58RDYRY4OuvcmPaA36lyZPQOBVnwXymZLfO4CF4drAwkXhxKGzr5DPXRphxOOXWvidEpUXsXeLDYsXw8ySEAEqDZ1vwzI1mX1AqUoaBSlKAUpSgFKUoBSlKAUpSgFKUoBSlKAUpSgFKoW3d6phtI4TDyxRhI0J7VC6tI13KnKylfozGRY/WN63Bv7HC/ZY5OwkAvmRu1ibS4sVGYEi2hXibAk0OPEjdWWrG4tIkaSRgqKLsx4D9eludcnxuJxW2sQVjJhwMTWB5sw4nozjgPqp+02lSUUc+2nEkgaHZ6m8aXs837ZI4A9RyPd+2b1hcGkKLHGoRFAAAFgAOAAFdKPcrm3LZcjQ2LsmHCRiOBAvVuJY9STqT4msk7E8TWPam00jIQgySMCViQZnYdbXAVeWZiF8a18FITGtySRmQk8SY3aMnzJS/rViKpKlsenrA9bIjJ4D9KxKyhpF0YqqN4DMzL6+zerLKHFs12XmfTx/0owKIzXtfunyOpHwrMkZZhzY8B08T+lV75QdplBHhoW+kdhGCOILayP+FQePMDrU2V6drIPEsryTSr7BKoLfXdBaRvTRPOOtXF4tYomkaxPsoD9Zv0HPwBr5tFlVkgj0WNQLDkALf14r4193f2YcdjQpF4sOAAOV+LE/Aep6Vme8rMqXiZaRubJ3TkxqCTEuYlYfRqoBlPRzmU2Hhb0HPdl+TeCOwaSdieV1uPPs0Fq6MAI1str8z/XAVqySnrVy5noeDCMa6nNtp/JtGADFJKb8QWcW9bEfCoeXcBleyyM1jowYH/EB8RXV5ZD1PvrXeOwufQVYtPWKMs8Tu4tr177OMSbLkidczt2iyMoDQsrIAGIcSghdQBYrqc3gbWvYm+uPw5UPIMRFzWTVwLfVk9r97N6Vh2xiGxeLWGDvEXVeYAv338rgKOuUnhUntjYcGCiEuIJyjgoPflYkadeXHxsLWuaZKNlevOneLZL6evuWDD/Kph/97DMh8ArD0s16k8L8pGznNu3KH/iRSIo83ZMo99cn2fgMRjj2gRYICTaw1IHTw8fDiaseE2DDANFBPU6n41nyZIR2NuPic9edI65hcSkiB43V0YXVlYMpHUEaGs1cjw2Lkwz9rhiFa93Q6Rz8rOANGtwkGosOIup6dsTaqYmFZo72a9wfaRgbMjW5ggg8tNLikZKSNuLNHJyN6lKV0WilKUApSlAKUpQClQG395kgPZoDLMeEa6nzPIDzIHUiqnixjMSbzz9kn93CeWvtOQOVvZAI+0a4lkSK5ZEjomIxkaC7uiD9pgv5mow724G5AxeHYjiFlR2HopJrnUm7+GQ3CK78Mz3d/wB9iSffUNtKfDXKJCsrA62ACqefesbnwAPjauVkcnSRnycWoqzS3v3hVtoTHDsGDvmEig2b6GNCGb9nIRprr46Z/k/2FHjsQz4x07OIi8ZYKXJFwgW98gGrN9YkLe2YVGY3ZzmzoyI6+yo4WvfkDroKyvjImAGLhUMPrgFePE504XPI2q2muhhhxcHPUvXy7H6BEqBe5YqNBkF/QBa05hLJoPol66NIfIaqvmb+Qri+y8VBGG+bySoHtm7PEyC+W9tQ9+ZrPM8Li0itKP8AisZf/sY01PsaHx+Nczq0GDSPN2Y9o3Zrlmc8LsxuWNtLk8rV8w0IUEAZrsza8szFjp5k1zLDYyONQsaJGBqAIlFvVAGHoQfGt/CbzmMFTGJVPEnESk+QWUPYeGerFNdTlcVil1LPjNoSTFo8O2UA5XmtdUt7SoDo7jhfVVPG5BWvGztmdi03YrYyLFeRruzsrSlixJuxsy6k6AADQWrUwfygYdbCSORFWw0UOvThCWYAeKit+ffbBsO5NCLcbyKpHmCQR7qsW5ZqVWn+zJjNpLgVVXftZ5iVUgd1TYnmSfeSSeg0FBw0wkxU2LkP0cAaOMngWGsrfvDL+E182/t9ZyUwp7VydZ+McPUqx0Z7cMt7da0NtJlwfZIpCKqqfJmVDc8zYn31MmoqrMebNqaitvd+zW2L202d44i7O2ZmYlVW9iE0DEkLa9hbxvVx3H2oMEGXEQMmdiWnQmRLlrjOMoZAAbXAI4k2qL3V3kkwwIijEihndoycrC7sGZWtYgtfut1BzagVLbX32wskZvBLFL4RsTfpmjVgR61mjJtl0IQxvVFqy/LKrKGUhlYXDA3BB4EEaEVgkriWB3qnjxQ+ZNkjYgOkobsSSTdio7y+aC+h0PO/7U36jXuwxySNwLWCRg89XIYi/AhTV8XZZLLFLzNL5lkle2t7VRN7N7FyukTd0AiSUHkOKIevIsOGvPhC7V21PP8A2jZVP1EJsfBmOrDwGUHmDUPJFnaNORdRb9kG5HuBrtvYwy4hTkoQ69S9/Jxkw0b4iYDtH8gEGgVb8gFNvfWlhoW23tJne4wkHcVevX1Ot/Uc6idu48phABqzlnt+Iqi/lV+3TKbPwirlu+UE62LOwux9/E9AKzzaijRhnq2e0USG3DHAoRQFAFgo6DT0rnW2N9sPExU55WBsRHlyjwLMfgAahPlA3yeR3jRu8fbYcv2R/Wnnw5+lyazqF7s06dfmfI6bht/8KxtJA6D7WbNbzsR8Aau24W3I0xnZxvmhxQuPCZEup4a5o1Iv/wANBXBkW1Tm7m1mhYNc/Qsk6gcbRuHZfI2/jNWxSOLUJKUe+/wP1bSvitcXHA19qT0hSlKAUpSgFVPe3eNkcYXC2OJYXZjqmHQ/Xa3M65V4nwFyN/fLeEYLDlwA0rns4UJtmcgkX/ZUAsx6Ka5LgdokCTIJZpC5bETpFJLmf6ykxghdNMt7gAC1hVeSVIrySa2XMtmzcIEOSO7yOe/Ixu8jcyTyHHQaAcBW/tBcg4/6nrWtuZjEklvcaxkoRqDfKbj8N6gd+cc0uIGDiOrW7QjiFY2C35FjcX5BW8KpjFv4mKUvI5M04hNtCVosNcQLpJL9vqFI+ryuNW1tYC529p4CLDDsIgCwADt0/ZHT0q87Hlw2CgjhNkHC4HE21Y2/oaCqHtFw8juBYMzEDhoTpWhVHZGTioJQXd/b13Il0rGABxFx52rddKwulWxkeNPHRqyYCB/aA/FGD8a8HYuH+0o8g6/lWdkrz2Rq1SXYhZckdk39WYhsGHlMR+OT/M1eG3dBN1xJ8rqf8t/jWZYyTYC5qYaaHAxhsQAZm9hB3nPQAAaeldaoroaMEsmV8/2Q43MxZF1dGHIFSGP8X8qj9sbGxeEAfEQxqnJnYKCegzKRfw41YF3hx0otGRg0PERqHxD/AHnbME62XhWnPFcgyM0ri9mldpWW9r2Lk5b2GgtwqpyT5I15J4ca3ep/JL6oiNn7zMeMQYf8NGa/rlC1MSbxl0KNg5GQggg9mAQeOjPXgtXi9cygpczJ/maXcI18zx2ayANEJMPIlgBI3tWWwOdWY3sACTe4A0PGsWMfHNE0V0YMblzlzcLWDDW3hlrPQMRwp4dcjpcfK7aRHbM2N2Rzu2Z/D2V9/E+OmnLjffavkuJtq3s/a5Dz6Dx/KvrVZFUZss5zlqkYJKw4Zvp4fNz7on/Ws0lRwxQEqka3WRQfElFPwJqZ/wATTwn877X+GTOAwwmxMEZ1UFWb8Az3/eC1Ob3bZIiZhpZTYen89Kid1nHayyc1jKr/AO4xH+WoH5Qcf/ZxDhq7+Q0Uepv7hWfJ5pm7ho7Rx992Upmubkkkn3msyYdwfZ4nQcyegAuTWxhoSFzEAsdddAo8TyHjVxTEQYVB2VzKe6XKhpJCRpk45Be1lseRN72M6T2dKKW8cikhoyCOI4Eehsa2NnNeQDqrqQeIuvT0FXbB7nY+Vc64GNFOoEpVZGvr9Zsynzy+lVraex5sPKyspjlj+oxuLMNLNfVT1ueHgbEtyvJhTi0j9P7uT58Jh345oYmv1zRqf51I1CbkMDs7B5WDD5vAMw0vaJQdOWo4VN1BpFKUoBSlR28OPMGFmmUXZI2ZR9prHIPVrD1oCoHBptLHTPIc0GHvh41BIzakTPcWIvIhTQ/7gEcauOHwMcUaoiKqKLKqgBVHQAaCqt8ncXZwZCblRGDfUszQpIzE8Se+F/ADzNW6V68qeRSlJvmnsWRi0c0x0Sw4udY+6AyyrbTIJQSwBHV1dvNzUPuDD200mKbUtdwfv6RjXpGq/vVs7dxPaS42ReAvEhB9rsobE/8AUMi/hr7uhMI4GA4k28voowvwrXidQt+48ziGvGfx/Bs7RlzyM3LgPIcP68a0mWttlrGy0UjBNW7NN0rE0dSMWFZz3R68hW2uCCeJ69KtUirwHIhkwdtW91YJhc26ak8lHU/1rW/jJuNiAALs7aKg6k/1eq1LiXxJEeGLJDe5l4PIftD7I6Hly61bF9Th4E1ty7m3HjGEuTDrnmHX2If25SOL66RjUc7Vkw+zljYySMZp29qVuPkPsr+yKyw9nhwuHgRmci+SNS8jdWIW5Av9Y6dTWDaAlS3b4eSIE2BcCxPS6kgHwJF6nXG6b3LZQmsX/HF6err1/R6lxBOl9Og4VjRb+AHE9Kwpa2mg8NK+YvEWQIupJ4DiSTlUeZNh6irUjyV55UfHcyNkS4UcbcT4fqeX5fZrIDchQOJ4AetWDaODTZ2F79u1YXY9L6kD+tT51yfa23ZJHsnG9lA1IN+XV/Hly6mNR6EOAnkloWy6+u/4/Nhx23VToOhe4J8QgGY+ZyjxqDxO9T/UJJ65VUe45j8aw4TdyRncTERFM3aNNmUAg6qTYkt+dSMW6kpXP83maLk/YNr0IGmnjXNtnrYvZ+DGt1ZpYXexwfpFBHVSQR6G4PwqwpiOzAKkNCeY+rfmLfV6jl5VX8RgMObrdkkX6rJlPlodD5imx2aJuzJvE+mv1WPA+R4HzqU2ccTwUNNwVd13/proWPaNyvdJF+Y/X9KiymSSJBwVfzZL/lW7h5boQeX8jqPSo7Hy2nv0A/X+VdTe1nnYItNw7X6+5Zd32sr/AHre6/61UNsntsU/TNl/DHa/8X51ZNhy9xj43+ANYdztjNPKToAitNIx4DW44nmbCua6mzgY3mm+yS+qIzaQCWjA9mzSc7uR3F8coPDmWrqG425/zfLLMobGNr3tRhw31R+39o+YvbjTtyMF2uMSVgCFkGW/AzMrOrW5hAue3Ux119MSkKvJIwVI1JZmPDqSev61B6572Cjdri7sWVXjAv8Aa7JWktpYDvj1HnVN+VHZ+ZS41ZAWU3ucp9tPIOEtfgJyOAFWzZW2YBCyp2q6yzMZopImYNIXZl7RFzKC4Gl7DKDyqsbUlaWBppFKrKZ8oYWIRRGFPkfm+a/MG9QST3yK43Ps7Je/YzSoPJiJh8JbelX2ua/IXHlwuJHIYgAf9tB/pXSq5JFKUoBVU+U2XLgSTe3bYW9jbT51FVrqpfKthjJsvEAcV7OTy7OZHJ9ApNCHyKfsjbrxESxgSKFUTxDiLLlWZRzUqANL2yjmGtLba3xEMRsgGJmOWGMm7a6AsBwQcS3pxIrm+z8KJShZyCy5kbmG/wB4twQQeeh1APSpvZ2xo4WLjvSHix1J9Tcn1NYpcLFS57dq/ZmftTy7w83e9jewuGCIEvmsDcnixNyzHxYkk+JNYd2VsjIeKEI3W6CwJ+8mRvIituJ9a0JnaKTtYu8QMsiXA7ROVidAw1sToeB5EXabjR50Z2/MX3ZuxoJox7auB3gGFj+0Lg6H4cKzybtxoL2Lfeb+QsKomA3z7NiElRT9mTuN6q/5jQ182nv4X0bEpf7MZzN+7GCfhUxiq3Rp1wr+Lv4Fu2hLHELMQvRRb8qqm3ttJFbtCQW9iJO9LJ5DkPE2FVufa0rn6MdiP7yQZ5j91dch8TY+FauDwDO5jw6lpX1d3N2I+3I/1V6DnwA6WKHVlDyanp69l+2YcbiZcTIqMt7m6YZD3ARxeR/rEaXJ0HIHSrTgMDIpjw0RV8TICSxFkjUEZ5CBrkW4AF7scovxIktk7DTCoQvekb25CNW8P2VHJfzNyZr5OcJeOTFNq87XB6RgkQoOgyjOfGQ1VxWbwoWkaeH4ZZZ+bkvW3r4ln3c3chwkZWMXZtZJG1klb7TH8gNBwAFR29sUeIwsqplY99LrY2Zbgg25q4HiCKsofSqPgJRLNtF0/srhSRwaRIwjt591UPjHXnzmnWnn3PZwx81Pkc0w0oIuOYDeVxes2wX/APUpJYERMJTfh3TZB7wx/CKr+zsYFgueUSflYflepbFSfNsJa9pZLXvxBI5/dUa/dNe6tz4yOBwyOud0iL+UvetsVMSvdQd1FvfUaMxt0Og8b9Aa091di5MP8+lA7JZRGLsVY2XM4AtwZe7e9xfTgarMh7R9L2NgOoHAf14107drZwlmiwxBGHw4E8qE3V5QqoBr9pracLK4qs+kxQ0xrr1LVuRum0vZ4vGqTYD5vA5JWNQBkd81yWt7IPAWJ1sFt+0cNKSt8Q6l2yqI1UC+VmAubngp1vW9s+XNHG17hwCD1BNa2PmvjcImuUGWQnlcRiJFPie2JH3DQtNfE7uRzxGLGhcTr3XZcsii3JhqD4g1xXejd58HM8DEvEpDRuQLlZAcoNufccEcCUJsL1+gcS1jVO+UGBJMJLcDOMhVra9zM9r9Mvaj8XjQhnHMHMbkHqw99m/m1aWPe8rHyHuB/wDKsiNaU/fA/wDjX9a0Z5LyP96/8Kj+VJPY8zw6yyrt+yb2XiLYaY8xf4RD9Kl9mq0MMrkFRInZoeGbvDMR1tbiL6jWq7gW+glH3v8ABUzKzFcpZiFByqSSq5vaI1sLkC/WuuiLeEjUpv3r8F3+T3YplwbmMgTZBLGTwEjuJUY242VIlI5han9qrmfBpMOyR5wZQdQGjhlkRb24dqikHnlHW1Vndvabww/QkaBMpOgUdiljw4W5VYcPhS+HzYo9q05zNnFhbTJZeCAALZRwOtybkwbiysYJJQrSK5gBZlBBFpAVFxzBKtYdVqu76YqOSJySFyq4Qf8AsuLH8LE+6qlisa2GXscIqRlnN9Ller6+02gALE+trVp7SxxbsYOWSV3a5JdiUzE3+0Wf31FEl++RtbQzC1vpMx82jRf8lvSuiVS/ktwhTDyk85bDyWNL/wARcelXSoYQpSlQSK1NrYETwSwt7MsbxnydSp/OtulAfmfZEhIeGS6MrnW+sbg62Pg2Zfw1OHbBj7uJRgeGdFLI3jZbsp8LW8a0PlI2ScPtXEAK1p1EsIUkDPI2t9QAO1E1/wDmA15+cYjDSSYafKzRZQQe8tmF1sRw0/8AypcVI8fiMfhtt8vxZYlxA0IYH1rxisp11B6jl5fodKrWImjbUR5DzytofQisQlI9lmHrb8jULEee8lPYm5MPG41cH8Kk/A2+Fa/Z4SMhXk1PItb+CIXPopNaHalvaZT99b/5TWzBnHsLEfu2B91x+VdKNHSyPp9q9fYm9mbvHFH6N0hgHOwErfdjJJXn3pAD+wauWD2PHh48kKZV4k6lnNrZmY6sfE1zdcZKhvkZT1vb+VbMe8Uy8C/uFTpLcfFRgq0V8P8A0ueNRtdD7q0N1950wy/NpHSJl7sfaaRyJ9UBr2DAWW3G4JsQRVbl3rl4F3Hmn8yKisXtyFxaSVD4HLVWTAsipujRg9oSwybjBtPmqOm7T2liplIM0GGhPFo3zuy+DuFEfmFY9CDrVK3m3mjXD/MdmN3LWmnU3RFt3rPwZiOnX3VMvg73CIedwgt8Br6VkyPibIgMcF7s1rFgNbAdPE1Ri4KMHbd+71Ztl7TnNVDG4+99D5szDi6sR3BkKjra+QeoUn31H724xmNiTwt5lrFvcLD8RqzLCjPf2Yoxc+CgWHryH3qpW1sUZpC5FrjQfZHG3pcD0rZZi4SHiZNfRHndqEGUMRone9Rw+NdV+TbDk55Gue0ci5N7rCoX/FLIPwiuc7vw2QnqQPQAH+dda3K2hDDBCkyyC8atmRGcBn7z3CAkd5jxtQ9dE7/tE4RJs6l4gTJHl1cF9WjA53fUfftpYXjcYcWqxyzvGMzpeNVJMJZ1EdnLfSWewbuqCCbWtrt7U2lFlLG7JG0ch7p9mOVGLAHXS19elfd4NpRTnDxYeVJlJE5yG5RFsUvbgWfLYHkj9Kgk1doYmckOXMkl8saKCqZmFsza3KgXY35A2ubCtXfTuYKRQTdVgW54n6eNDfzBYepqX2eLRK5Yl3L5gdAmVyoUD04njxqpb240PFML+1Lh4l8TFJ2zW8gvwqSDmO0nCy25hlb3oo/lUYW77Hxrd2kL4l7a6gaa+yq/zvWDHbOdQGK2zcr1wzO0tddzbwMmhX7TRj95wp+Bq1iLvacx+V71VMDgpYwHdQBoVuwOuhGgOvWp7Y21GMoJsCCQBxBNyxGvUEiu1yOsUNN/Es+50Sy5YDpkuj/cjXun1jyVK777UD4qCCNhkhyuwU6do5souNDlGa48FNQLwSRlcTh9Tls6BgxIHlbvA3NtOJHIVAfOo3JfMC+YlidDc8iD04elC4tO/KCObCypbJPDZrc3BuD/ABH31HbuwdtiJHb2I1EfqLO59zKPSo3E7YknEGHQiRoi/ZLbhnFjmbkg46/pU7iJBg8OmGh+lxElxpxdyS3DoWNz0A8KA6vuLJlwcf7Rlk/6kzuPgRVkWQGqlsm0ccca+yiqg8lUKPyqaw89VKQTJalYopL0ro6MtKUoDhPyjTmTH4hHFliZBH1GaJXYgjgMzMfVqrEcAW9r3JuSSSSepJ1NdY+Uvc15mOLw65pMoEsY9qQL7LL1denMcNbX5Ks1hfinDQaqQddOnhxHwruJ4PGY8im+zfyPbQ5mQE5QTlJPAZhpf8WUetaTYSUFAsls4cgHUHIWB434ZGOluFSKkMNLEH1FarYRlZGicoUJKg95BcEGyn2bgnhprwrpoow5IpaZbGqJZxyjbUjQFTcetexiZOca6ce+f/CimUFc8YIWUSHKb5hYBl62sOnOsD7QH04I1ZVya6qwzA+8H3gVBesalySfw+XY3INssrZbSLy0sR7r3+FSa4w/WVG8ctj7xUQ2KRsxBsQsQAPM5e+f3hx8a28NJmRW4XAPlca1K3Kc8XBJpUSaYuPmjDyYn8zX0/NjxB9V/wBKj7Vr402W5vlBGa1728xw1t6XqaKsc25JbExfDLwjBP3f1rHiMcWFgAqDkOdqi8Bh0KYqSMgLEYipPddu0lEeXKPaBzcTwPOss8tgB1IH6/CoSLs8ZxpXsxtyfLhgg4yG7epKgegzN61Vez71vA/yqwbUu+Ungv6WHwvUJoJB6j4f6VDR6fAxSxWT+ysNljAPU/nXStkRIxlllbLDCmZzexPRQfGxqjYFcyXHQH32H869bUnZ8OEFzeRs/QgNax66r8aG1F43dxvbK0oQKrtZPFetjwBN/Sx51oY3EJA7xwJHGPrhEC3Y8b6dCPfW/sudTGvZ6gaADiLaAW61G/KBh+zxSlLZjEglXqdbHwYA+o05CoJMGzdoiIkntTfTvTSSKPJZHIX0qK2tMJ5QyDLFCJMq24u2rv7rr61rzSnK1uPsr4s2g/mfSpCHBKscMYN3Yln00VIyCPPNJl9BR0lZFlT2LslwzTSixa9gRrcm7Hw10FbGMiJvcXFXI4K9YJNk35Vhk3J2Y5wbdlDOFXrZuRI+BAGorxBJY2cFSTcEa6jXMvU87cTY6Vd32BflXn/+bB0KgjxFWRyyXPc6hPIue5o7L3laAnuKwkyl1tdWy8JY9QSLGxXX3jWZaXZ+IVJHSMyG4NwM4y21N7ML30B8ela6bqodCvdvfLc5b/aA+qdeIsaz4fcyO/GXy7Vx6aNe3rVvio0LIjxJtqCMmDZ8AklPHSyr+0+mnrfwqR3a2J2TGaVu1xD+09tFB+og+qvxPwEnszYSRKFjQIvRRb18T41OYbA1xKbkLbPeEFS+GFYcPhKk8Ph6lI6SM+HFK2I0tXyrDsyUpSgFUve/cCDFMZYz2GIPF1F0k/5iaBvvAhvHlV0r4wocyipKmfnTb+6mJwhLSoUH99H34T4sbXX8agDkaiBiZFAJUSKeDIRr5Amx881fpmWKqztHc7CuSwiEbNqWj7uY9SvssfEg10p9zBl4BP8Aj9/75nDhtOP6xKfeBX4nQ+lZhKjcwfjXRtobhDUoI38GzRH96O6/wVWsfuSFN2wc3i0TRSAe/LIf3a78RGR+z2vV/wBFZfCQtxSM/hX9KzIFUACwA0A5CsuI2PhE1eTEwf8ANSSP/GAK8R7Hwrexi3PkM38q6TRVLhnylL6/7PJlHWsT4gVsnd+DniZv3D/41jO7mEPtTzN5qx+BFTYjw0Fzmvqv7I3tIgc3McNSbctByqX3XwxnkkkZSYo434jT2bk+ign3V4XZGBi1YyOByNkHxtb31MDeqL5pJh8NCc7nITGO0AjNiR3dATzvbjck1w2aoY8ad3qf1Khj3ZezI9kkqw91m9Ln0qPxeFswPPjVkXYMsmsgyDLlVAblQSCxJ+0bDhwrxtHYsqjMe8o4sAcw6EgCxtzI63tpVfiRcqNXDeXGovmbGxZhlU8iMh8Nbr8dPWs2JBjYhtFc3U9GtYr4XtcdSW8K09kYe6Er3r6OgPPiCpvobWIPMW4VP7Mx8EiGDEgE8BJbU2GqOnW1jYi+lxcHTo1ojcDtAxSoxDEA37tvQakc7Vkx21Hmd5sQQl9TqDp6Gwt4kVIvunCWtHjHUZsvAMv3ryKSF9a8ndzDQuGdziir8JNY2tlIsq2DXOYWy30pYIvZ8hldZipXCxak83HFsptzAsXtwFlHMW7YmzXsZJBaSSxy/wB2oHcj9BxP2i3hW9gcA8r9pLGsUeuSEAAC/wBZhy8F5cTrothgwtUzd7HL7EXHgPCs67N8Km4cN4VvRYbwrlRCiVxNleFbCbI8Ks0WGHSthYR0rpQJ0lXXZHhWePZXhVjyDpX3KKnSidKIWLZvhW3FgakKVNE0YUw4FZQK+0qSRSlKAUpSgFKUoBXhowa90oDWfCg1ryYGpGlRRFELJgKicbuvBJ/aQRP96NW/MVb7V8KCo0ijn0m4mD5YaIfdXL/htWBtw8J/cL/F+tdHMQ6V5OHFKZy4I5zHuRhVN1w0IPXs1v7yK3P9iAaAWFXg4Va+fNFqNA0lI/2L4V9GxfCrt80WnzRajQNCKHLurE7B2iUuODWs1ulxrbwrFjNxsPL7aG44MrMrD8QN/SuhDCrXoYcV0kydJzmPcCK1jJOR0Ml7/Cp3Z+7cUVsiAWFgTqR6mrWIh0r6EFTuKIePZ/hWzHgqkbUpRNGumGArKsYFe6VJIpSlAKUpQClKUApSlAKUpQClKUApSlAKUpQClKUApSlAKUpQClKUApSlAKUpQClKUApSlAKUpQClKUApSlAKUpQClKUApSl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data:image/jpeg;base64,/9j/4AAQSkZJRgABAQAAAQABAAD/2wCEAAkGBxQTEhUUEhQWFRQXGRcXGBgYFxwYFxYbFxQXFxcZIBwYHCggHB8lHRcXITEhJSksLy4uFx8zODMsOigtLisBCgoKDg0OGxAQGywkHyUsLCwuLSwuLCwsLCwsLCwtLCwuLCwsLCwsLCwsLCwsLCwsLC8sLCwsLCwsNCwsLCwsLP/AABEIAL8BCAMBIgACEQEDEQH/xAAcAAEAAgMBAQEAAAAAAAAAAAAABQYDBAcCAQj/xABIEAACAQIDBQUDCQUFBwUBAAABAgMAEQQSIQUGMUFREyJhcYEykaEHFCNCUnKCsdFikqLB8DNTssLhFUNjc5OU0iSDo7PxFv/EABoBAQADAQEBAAAAAAAAAAAAAAABAwQCBQb/xAAwEQACAgECBAMIAgIDAAAAAAAAAQIRAxIhBDFBURMi8AVhcYGRobHBMtEU8SNC4f/aAAwDAQACEQMRAD8A7jSlKAUpSgFKUoBSlKAUpSgFKUoBSlKAUpSgFKUoBSlKAUpSgFKUoBSlKAUpSgFKUoBSlKAUpSgFKUoBSlKAUpSgFKUoBSlKAUpWHGYtIkaSVlREBZmY2VQOJJNAZqre198YYmMcQbESg2Kx2yoejyHuqRzUXb9mqVt3fGbHSdhg1fJzUXR2W9s0jcY0PHICCRYMRcx1J7N3Jfs1EsrKALZIiIo1HQZQGsPMeVKk+Rmnn3qCv8GTEbY2hN9dMKp5RIJHHXvzAqf+mKj8VA7ayYnEyHwxMkYP4YSq/CtufcLCqTdcx6tLIx+L+NYm3UgAsudfuyyr/heulgk/+3r6GaeXJ1s0DEo4iX/uJT8c9bUWCIAZZMWo6ripynuWQr7xWOXd0j2J5R4Fg4/jF/jWri4ZorGNGfqVcK3ubKD+9XLwZFutylZ5p82TmGxWJH9njXIH1XWN19SUz+5hxrMu9OPiNpIIMQPtRM0Rt91s9z6iqsm0C4ve/LUFWBHEEGxBHQ619+fuODH11/Oq7kdf5rjsy84Pf2BrCaOeA8O/EWX96LMAPE2qw4DacMwJhljktxyMGt4EA6HwNctixcjC5UEdSct/fp7hUdtSaJrGSyMp7rZkLL4i5uNOh510tXUtj7QjW6O3Urimzt58RDYRY4OuvcmPaA36lyZPQOBVnwXymZLfO4CF4drAwkXhxKGzr5DPXRphxOOXWvidEpUXsXeLDYsXw8ySEAEqDZ1vwzI1mX1AqUoaBSlKAUpSgFKUoBSlKAUpSgFKUoBSlKAUpSgFKoW3d6phtI4TDyxRhI0J7VC6tI13KnKylfozGRY/WN63Bv7HC/ZY5OwkAvmRu1ibS4sVGYEi2hXibAk0OPEjdWWrG4tIkaSRgqKLsx4D9eludcnxuJxW2sQVjJhwMTWB5sw4nozjgPqp+02lSUUc+2nEkgaHZ6m8aXs837ZI4A9RyPd+2b1hcGkKLHGoRFAAAFgAOAAFdKPcrm3LZcjQ2LsmHCRiOBAvVuJY9STqT4msk7E8TWPam00jIQgySMCViQZnYdbXAVeWZiF8a18FITGtySRmQk8SY3aMnzJS/rViKpKlsenrA9bIjJ4D9KxKyhpF0YqqN4DMzL6+zerLKHFs12XmfTx/0owKIzXtfunyOpHwrMkZZhzY8B08T+lV75QdplBHhoW+kdhGCOILayP+FQePMDrU2V6drIPEsryTSr7BKoLfXdBaRvTRPOOtXF4tYomkaxPsoD9Zv0HPwBr5tFlVkgj0WNQLDkALf14r4193f2YcdjQpF4sOAAOV+LE/Aep6Vme8rMqXiZaRubJ3TkxqCTEuYlYfRqoBlPRzmU2Hhb0HPdl+TeCOwaSdieV1uPPs0Fq6MAI1str8z/XAVqySnrVy5noeDCMa6nNtp/JtGADFJKb8QWcW9bEfCoeXcBleyyM1jowYH/EB8RXV5ZD1PvrXeOwufQVYtPWKMs8Tu4tr177OMSbLkidczt2iyMoDQsrIAGIcSghdQBYrqc3gbWvYm+uPw5UPIMRFzWTVwLfVk9r97N6Vh2xiGxeLWGDvEXVeYAv338rgKOuUnhUntjYcGCiEuIJyjgoPflYkadeXHxsLWuaZKNlevOneLZL6evuWDD/Kph/97DMh8ArD0s16k8L8pGznNu3KH/iRSIo83ZMo99cn2fgMRjj2gRYICTaw1IHTw8fDiaseE2DDANFBPU6n41nyZIR2NuPic9edI65hcSkiB43V0YXVlYMpHUEaGs1cjw2Lkwz9rhiFa93Q6Rz8rOANGtwkGosOIup6dsTaqYmFZo72a9wfaRgbMjW5ggg8tNLikZKSNuLNHJyN6lKV0WilKUApSlAKUpQClQG395kgPZoDLMeEa6nzPIDzIHUiqnixjMSbzz9kn93CeWvtOQOVvZAI+0a4lkSK5ZEjomIxkaC7uiD9pgv5mow724G5AxeHYjiFlR2HopJrnUm7+GQ3CK78Mz3d/wB9iSffUNtKfDXKJCsrA62ACqefesbnwAPjauVkcnSRnycWoqzS3v3hVtoTHDsGDvmEig2b6GNCGb9nIRprr46Z/k/2FHjsQz4x07OIi8ZYKXJFwgW98gGrN9YkLe2YVGY3ZzmzoyI6+yo4WvfkDroKyvjImAGLhUMPrgFePE504XPI2q2muhhhxcHPUvXy7H6BEqBe5YqNBkF/QBa05hLJoPol66NIfIaqvmb+Qri+y8VBGG+bySoHtm7PEyC+W9tQ9+ZrPM8Li0itKP8AisZf/sY01PsaHx+Nczq0GDSPN2Y9o3Zrlmc8LsxuWNtLk8rV8w0IUEAZrsza8szFjp5k1zLDYyONQsaJGBqAIlFvVAGHoQfGt/CbzmMFTGJVPEnESk+QWUPYeGerFNdTlcVil1LPjNoSTFo8O2UA5XmtdUt7SoDo7jhfVVPG5BWvGztmdi03YrYyLFeRruzsrSlixJuxsy6k6AADQWrUwfygYdbCSORFWw0UOvThCWYAeKit+ffbBsO5NCLcbyKpHmCQR7qsW5ZqVWn+zJjNpLgVVXftZ5iVUgd1TYnmSfeSSeg0FBw0wkxU2LkP0cAaOMngWGsrfvDL+E182/t9ZyUwp7VydZ+McPUqx0Z7cMt7da0NtJlwfZIpCKqqfJmVDc8zYn31MmoqrMebNqaitvd+zW2L202d44i7O2ZmYlVW9iE0DEkLa9hbxvVx3H2oMEGXEQMmdiWnQmRLlrjOMoZAAbXAI4k2qL3V3kkwwIijEihndoycrC7sGZWtYgtfut1BzagVLbX32wskZvBLFL4RsTfpmjVgR61mjJtl0IQxvVFqy/LKrKGUhlYXDA3BB4EEaEVgkriWB3qnjxQ+ZNkjYgOkobsSSTdio7y+aC+h0PO/7U36jXuwxySNwLWCRg89XIYi/AhTV8XZZLLFLzNL5lkle2t7VRN7N7FyukTd0AiSUHkOKIevIsOGvPhC7V21PP8A2jZVP1EJsfBmOrDwGUHmDUPJFnaNORdRb9kG5HuBrtvYwy4hTkoQ69S9/Jxkw0b4iYDtH8gEGgVb8gFNvfWlhoW23tJne4wkHcVevX1Ot/Uc6idu48phABqzlnt+Iqi/lV+3TKbPwirlu+UE62LOwux9/E9AKzzaijRhnq2e0USG3DHAoRQFAFgo6DT0rnW2N9sPExU55WBsRHlyjwLMfgAahPlA3yeR3jRu8fbYcv2R/Wnnw5+lyazqF7s06dfmfI6bht/8KxtJA6D7WbNbzsR8Aau24W3I0xnZxvmhxQuPCZEup4a5o1Iv/wANBXBkW1Tm7m1mhYNc/Qsk6gcbRuHZfI2/jNWxSOLUJKUe+/wP1bSvitcXHA19qT0hSlKAUpSgFVPe3eNkcYXC2OJYXZjqmHQ/Xa3M65V4nwFyN/fLeEYLDlwA0rns4UJtmcgkX/ZUAsx6Ka5LgdokCTIJZpC5bETpFJLmf6ykxghdNMt7gAC1hVeSVIrySa2XMtmzcIEOSO7yOe/Ixu8jcyTyHHQaAcBW/tBcg4/6nrWtuZjEklvcaxkoRqDfKbj8N6gd+cc0uIGDiOrW7QjiFY2C35FjcX5BW8KpjFv4mKUvI5M04hNtCVosNcQLpJL9vqFI+ryuNW1tYC529p4CLDDsIgCwADt0/ZHT0q87Hlw2CgjhNkHC4HE21Y2/oaCqHtFw8juBYMzEDhoTpWhVHZGTioJQXd/b13Il0rGABxFx52rddKwulWxkeNPHRqyYCB/aA/FGD8a8HYuH+0o8g6/lWdkrz2Rq1SXYhZckdk39WYhsGHlMR+OT/M1eG3dBN1xJ8rqf8t/jWZYyTYC5qYaaHAxhsQAZm9hB3nPQAAaeldaoroaMEsmV8/2Q43MxZF1dGHIFSGP8X8qj9sbGxeEAfEQxqnJnYKCegzKRfw41YF3hx0otGRg0PERqHxD/AHnbME62XhWnPFcgyM0ri9mldpWW9r2Lk5b2GgtwqpyT5I15J4ca3ep/JL6oiNn7zMeMQYf8NGa/rlC1MSbxl0KNg5GQggg9mAQeOjPXgtXi9cygpczJ/maXcI18zx2ayANEJMPIlgBI3tWWwOdWY3sACTe4A0PGsWMfHNE0V0YMblzlzcLWDDW3hlrPQMRwp4dcjpcfK7aRHbM2N2Rzu2Z/D2V9/E+OmnLjffavkuJtq3s/a5Dz6Dx/KvrVZFUZss5zlqkYJKw4Zvp4fNz7on/Ws0lRwxQEqka3WRQfElFPwJqZ/wATTwn877X+GTOAwwmxMEZ1UFWb8Az3/eC1Ob3bZIiZhpZTYen89Kid1nHayyc1jKr/AO4xH+WoH5Qcf/ZxDhq7+Q0Uepv7hWfJ5pm7ho7Rx992Upmubkkkn3msyYdwfZ4nQcyegAuTWxhoSFzEAsdddAo8TyHjVxTEQYVB2VzKe6XKhpJCRpk45Be1lseRN72M6T2dKKW8cikhoyCOI4Eehsa2NnNeQDqrqQeIuvT0FXbB7nY+Vc64GNFOoEpVZGvr9Zsynzy+lVraex5sPKyspjlj+oxuLMNLNfVT1ueHgbEtyvJhTi0j9P7uT58Jh345oYmv1zRqf51I1CbkMDs7B5WDD5vAMw0vaJQdOWo4VN1BpFKUoBSlR28OPMGFmmUXZI2ZR9prHIPVrD1oCoHBptLHTPIc0GHvh41BIzakTPcWIvIhTQ/7gEcauOHwMcUaoiKqKLKqgBVHQAaCqt8ncXZwZCblRGDfUszQpIzE8Se+F/ADzNW6V68qeRSlJvmnsWRi0c0x0Sw4udY+6AyyrbTIJQSwBHV1dvNzUPuDD200mKbUtdwfv6RjXpGq/vVs7dxPaS42ReAvEhB9rsobE/8AUMi/hr7uhMI4GA4k28voowvwrXidQt+48ziGvGfx/Bs7RlzyM3LgPIcP68a0mWttlrGy0UjBNW7NN0rE0dSMWFZz3R68hW2uCCeJ69KtUirwHIhkwdtW91YJhc26ak8lHU/1rW/jJuNiAALs7aKg6k/1eq1LiXxJEeGLJDe5l4PIftD7I6Hly61bF9Th4E1ty7m3HjGEuTDrnmHX2If25SOL66RjUc7Vkw+zljYySMZp29qVuPkPsr+yKyw9nhwuHgRmci+SNS8jdWIW5Av9Y6dTWDaAlS3b4eSIE2BcCxPS6kgHwJF6nXG6b3LZQmsX/HF6err1/R6lxBOl9Og4VjRb+AHE9Kwpa2mg8NK+YvEWQIupJ4DiSTlUeZNh6irUjyV55UfHcyNkS4UcbcT4fqeX5fZrIDchQOJ4AetWDaODTZ2F79u1YXY9L6kD+tT51yfa23ZJHsnG9lA1IN+XV/Hly6mNR6EOAnkloWy6+u/4/Nhx23VToOhe4J8QgGY+ZyjxqDxO9T/UJJ65VUe45j8aw4TdyRncTERFM3aNNmUAg6qTYkt+dSMW6kpXP83maLk/YNr0IGmnjXNtnrYvZ+DGt1ZpYXexwfpFBHVSQR6G4PwqwpiOzAKkNCeY+rfmLfV6jl5VX8RgMObrdkkX6rJlPlodD5imx2aJuzJvE+mv1WPA+R4HzqU2ccTwUNNwVd13/proWPaNyvdJF+Y/X9KiymSSJBwVfzZL/lW7h5boQeX8jqPSo7Hy2nv0A/X+VdTe1nnYItNw7X6+5Zd32sr/AHre6/61UNsntsU/TNl/DHa/8X51ZNhy9xj43+ANYdztjNPKToAitNIx4DW44nmbCua6mzgY3mm+yS+qIzaQCWjA9mzSc7uR3F8coPDmWrqG425/zfLLMobGNr3tRhw31R+39o+YvbjTtyMF2uMSVgCFkGW/AzMrOrW5hAue3Ux119MSkKvJIwVI1JZmPDqSev61B6572Cjdri7sWVXjAv8Aa7JWktpYDvj1HnVN+VHZ+ZS41ZAWU3ucp9tPIOEtfgJyOAFWzZW2YBCyp2q6yzMZopImYNIXZl7RFzKC4Gl7DKDyqsbUlaWBppFKrKZ8oYWIRRGFPkfm+a/MG9QST3yK43Ps7Je/YzSoPJiJh8JbelX2ua/IXHlwuJHIYgAf9tB/pXSq5JFKUoBVU+U2XLgSTe3bYW9jbT51FVrqpfKthjJsvEAcV7OTy7OZHJ9ApNCHyKfsjbrxESxgSKFUTxDiLLlWZRzUqANL2yjmGtLba3xEMRsgGJmOWGMm7a6AsBwQcS3pxIrm+z8KJShZyCy5kbmG/wB4twQQeeh1APSpvZ2xo4WLjvSHix1J9Tcn1NYpcLFS57dq/ZmftTy7w83e9jewuGCIEvmsDcnixNyzHxYkk+JNYd2VsjIeKEI3W6CwJ+8mRvIituJ9a0JnaKTtYu8QMsiXA7ROVidAw1sToeB5EXabjR50Z2/MX3ZuxoJox7auB3gGFj+0Lg6H4cKzybtxoL2Lfeb+QsKomA3z7NiElRT9mTuN6q/5jQ182nv4X0bEpf7MZzN+7GCfhUxiq3Rp1wr+Lv4Fu2hLHELMQvRRb8qqm3ttJFbtCQW9iJO9LJ5DkPE2FVufa0rn6MdiP7yQZ5j91dch8TY+FauDwDO5jw6lpX1d3N2I+3I/1V6DnwA6WKHVlDyanp69l+2YcbiZcTIqMt7m6YZD3ARxeR/rEaXJ0HIHSrTgMDIpjw0RV8TICSxFkjUEZ5CBrkW4AF7scovxIktk7DTCoQvekb25CNW8P2VHJfzNyZr5OcJeOTFNq87XB6RgkQoOgyjOfGQ1VxWbwoWkaeH4ZZZ+bkvW3r4ln3c3chwkZWMXZtZJG1klb7TH8gNBwAFR29sUeIwsqplY99LrY2Zbgg25q4HiCKsofSqPgJRLNtF0/srhSRwaRIwjt591UPjHXnzmnWnn3PZwx81Pkc0w0oIuOYDeVxes2wX/APUpJYERMJTfh3TZB7wx/CKr+zsYFgueUSflYflepbFSfNsJa9pZLXvxBI5/dUa/dNe6tz4yOBwyOud0iL+UvetsVMSvdQd1FvfUaMxt0Og8b9Aa091di5MP8+lA7JZRGLsVY2XM4AtwZe7e9xfTgarMh7R9L2NgOoHAf14107drZwlmiwxBGHw4E8qE3V5QqoBr9pracLK4qs+kxQ0xrr1LVuRum0vZ4vGqTYD5vA5JWNQBkd81yWt7IPAWJ1sFt+0cNKSt8Q6l2yqI1UC+VmAubngp1vW9s+XNHG17hwCD1BNa2PmvjcImuUGWQnlcRiJFPie2JH3DQtNfE7uRzxGLGhcTr3XZcsii3JhqD4g1xXejd58HM8DEvEpDRuQLlZAcoNufccEcCUJsL1+gcS1jVO+UGBJMJLcDOMhVra9zM9r9Mvaj8XjQhnHMHMbkHqw99m/m1aWPe8rHyHuB/wDKsiNaU/fA/wDjX9a0Z5LyP96/8Kj+VJPY8zw6yyrt+yb2XiLYaY8xf4RD9Kl9mq0MMrkFRInZoeGbvDMR1tbiL6jWq7gW+glH3v8ABUzKzFcpZiFByqSSq5vaI1sLkC/WuuiLeEjUpv3r8F3+T3YplwbmMgTZBLGTwEjuJUY242VIlI5han9qrmfBpMOyR5wZQdQGjhlkRb24dqikHnlHW1Vndvabww/QkaBMpOgUdiljw4W5VYcPhS+HzYo9q05zNnFhbTJZeCAALZRwOtybkwbiysYJJQrSK5gBZlBBFpAVFxzBKtYdVqu76YqOSJySFyq4Qf8AsuLH8LE+6qlisa2GXscIqRlnN9Ller6+02gALE+trVp7SxxbsYOWSV3a5JdiUzE3+0Wf31FEl++RtbQzC1vpMx82jRf8lvSuiVS/ktwhTDyk85bDyWNL/wARcelXSoYQpSlQSK1NrYETwSwt7MsbxnydSp/OtulAfmfZEhIeGS6MrnW+sbg62Pg2Zfw1OHbBj7uJRgeGdFLI3jZbsp8LW8a0PlI2ScPtXEAK1p1EsIUkDPI2t9QAO1E1/wDmA15+cYjDSSYafKzRZQQe8tmF1sRw0/8AypcVI8fiMfhtt8vxZYlxA0IYH1rxisp11B6jl5fodKrWImjbUR5DzytofQisQlI9lmHrb8jULEee8lPYm5MPG41cH8Kk/A2+Fa/Z4SMhXk1PItb+CIXPopNaHalvaZT99b/5TWzBnHsLEfu2B91x+VdKNHSyPp9q9fYm9mbvHFH6N0hgHOwErfdjJJXn3pAD+wauWD2PHh48kKZV4k6lnNrZmY6sfE1zdcZKhvkZT1vb+VbMe8Uy8C/uFTpLcfFRgq0V8P8A0ueNRtdD7q0N1950wy/NpHSJl7sfaaRyJ9UBr2DAWW3G4JsQRVbl3rl4F3Hmn8yKisXtyFxaSVD4HLVWTAsipujRg9oSwybjBtPmqOm7T2liplIM0GGhPFo3zuy+DuFEfmFY9CDrVK3m3mjXD/MdmN3LWmnU3RFt3rPwZiOnX3VMvg73CIedwgt8Br6VkyPibIgMcF7s1rFgNbAdPE1Ri4KMHbd+71Ztl7TnNVDG4+99D5szDi6sR3BkKjra+QeoUn31H724xmNiTwt5lrFvcLD8RqzLCjPf2Yoxc+CgWHryH3qpW1sUZpC5FrjQfZHG3pcD0rZZi4SHiZNfRHndqEGUMRone9Rw+NdV+TbDk55Gue0ci5N7rCoX/FLIPwiuc7vw2QnqQPQAH+dda3K2hDDBCkyyC8atmRGcBn7z3CAkd5jxtQ9dE7/tE4RJs6l4gTJHl1cF9WjA53fUfftpYXjcYcWqxyzvGMzpeNVJMJZ1EdnLfSWewbuqCCbWtrt7U2lFlLG7JG0ch7p9mOVGLAHXS19elfd4NpRTnDxYeVJlJE5yG5RFsUvbgWfLYHkj9Kgk1doYmckOXMkl8saKCqZmFsza3KgXY35A2ubCtXfTuYKRQTdVgW54n6eNDfzBYepqX2eLRK5Yl3L5gdAmVyoUD04njxqpb240PFML+1Lh4l8TFJ2zW8gvwqSDmO0nCy25hlb3oo/lUYW77Hxrd2kL4l7a6gaa+yq/zvWDHbOdQGK2zcr1wzO0tddzbwMmhX7TRj95wp+Bq1iLvacx+V71VMDgpYwHdQBoVuwOuhGgOvWp7Y21GMoJsCCQBxBNyxGvUEiu1yOsUNN/Es+50Sy5YDpkuj/cjXun1jyVK777UD4qCCNhkhyuwU6do5souNDlGa48FNQLwSRlcTh9Tls6BgxIHlbvA3NtOJHIVAfOo3JfMC+YlidDc8iD04elC4tO/KCObCypbJPDZrc3BuD/ABH31HbuwdtiJHb2I1EfqLO59zKPSo3E7YknEGHQiRoi/ZLbhnFjmbkg46/pU7iJBg8OmGh+lxElxpxdyS3DoWNz0A8KA6vuLJlwcf7Rlk/6kzuPgRVkWQGqlsm0ccca+yiqg8lUKPyqaw89VKQTJalYopL0ro6MtKUoDhPyjTmTH4hHFliZBH1GaJXYgjgMzMfVqrEcAW9r3JuSSSSepJ1NdY+Uvc15mOLw65pMoEsY9qQL7LL1denMcNbX5Ks1hfinDQaqQddOnhxHwruJ4PGY8im+zfyPbQ5mQE5QTlJPAZhpf8WUetaTYSUFAsls4cgHUHIWB434ZGOluFSKkMNLEH1FarYRlZGicoUJKg95BcEGyn2bgnhprwrpoow5IpaZbGqJZxyjbUjQFTcetexiZOca6ce+f/CimUFc8YIWUSHKb5hYBl62sOnOsD7QH04I1ZVya6qwzA+8H3gVBesalySfw+XY3INssrZbSLy0sR7r3+FSa4w/WVG8ctj7xUQ2KRsxBsQsQAPM5e+f3hx8a28NJmRW4XAPlca1K3Kc8XBJpUSaYuPmjDyYn8zX0/NjxB9V/wBKj7Vr402W5vlBGa1728xw1t6XqaKsc25JbExfDLwjBP3f1rHiMcWFgAqDkOdqi8Bh0KYqSMgLEYipPddu0lEeXKPaBzcTwPOss8tgB1IH6/CoSLs8ZxpXsxtyfLhgg4yG7epKgegzN61Vez71vA/yqwbUu+Ungv6WHwvUJoJB6j4f6VDR6fAxSxWT+ysNljAPU/nXStkRIxlllbLDCmZzexPRQfGxqjYFcyXHQH32H869bUnZ8OEFzeRs/QgNax66r8aG1F43dxvbK0oQKrtZPFetjwBN/Sx51oY3EJA7xwJHGPrhEC3Y8b6dCPfW/sudTGvZ6gaADiLaAW61G/KBh+zxSlLZjEglXqdbHwYA+o05CoJMGzdoiIkntTfTvTSSKPJZHIX0qK2tMJ5QyDLFCJMq24u2rv7rr61rzSnK1uPsr4s2g/mfSpCHBKscMYN3Yln00VIyCPPNJl9BR0lZFlT2LslwzTSixa9gRrcm7Hw10FbGMiJvcXFXI4K9YJNk35Vhk3J2Y5wbdlDOFXrZuRI+BAGorxBJY2cFSTcEa6jXMvU87cTY6Vd32BflXn/+bB0KgjxFWRyyXPc6hPIue5o7L3laAnuKwkyl1tdWy8JY9QSLGxXX3jWZaXZ+IVJHSMyG4NwM4y21N7ML30B8ela6bqodCvdvfLc5b/aA+qdeIsaz4fcyO/GXy7Vx6aNe3rVvio0LIjxJtqCMmDZ8AklPHSyr+0+mnrfwqR3a2J2TGaVu1xD+09tFB+og+qvxPwEnszYSRKFjQIvRRb18T41OYbA1xKbkLbPeEFS+GFYcPhKk8Ph6lI6SM+HFK2I0tXyrDsyUpSgFUve/cCDFMZYz2GIPF1F0k/5iaBvvAhvHlV0r4wocyipKmfnTb+6mJwhLSoUH99H34T4sbXX8agDkaiBiZFAJUSKeDIRr5Amx881fpmWKqztHc7CuSwiEbNqWj7uY9SvssfEg10p9zBl4BP8Aj9/75nDhtOP6xKfeBX4nQ+lZhKjcwfjXRtobhDUoI38GzRH96O6/wVWsfuSFN2wc3i0TRSAe/LIf3a78RGR+z2vV/wBFZfCQtxSM/hX9KzIFUACwA0A5CsuI2PhE1eTEwf8ANSSP/GAK8R7Hwrexi3PkM38q6TRVLhnylL6/7PJlHWsT4gVsnd+DniZv3D/41jO7mEPtTzN5qx+BFTYjw0Fzmvqv7I3tIgc3McNSbctByqX3XwxnkkkZSYo434jT2bk+ign3V4XZGBi1YyOByNkHxtb31MDeqL5pJh8NCc7nITGO0AjNiR3dATzvbjck1w2aoY8ad3qf1Khj3ZezI9kkqw91m9Ln0qPxeFswPPjVkXYMsmsgyDLlVAblQSCxJ+0bDhwrxtHYsqjMe8o4sAcw6EgCxtzI63tpVfiRcqNXDeXGovmbGxZhlU8iMh8Nbr8dPWs2JBjYhtFc3U9GtYr4XtcdSW8K09kYe6Er3r6OgPPiCpvobWIPMW4VP7Mx8EiGDEgE8BJbU2GqOnW1jYi+lxcHTo1ojcDtAxSoxDEA37tvQakc7Vkx21Hmd5sQQl9TqDp6Gwt4kVIvunCWtHjHUZsvAMv3ryKSF9a8ndzDQuGdziir8JNY2tlIsq2DXOYWy30pYIvZ8hldZipXCxak83HFsptzAsXtwFlHMW7YmzXsZJBaSSxy/wB2oHcj9BxP2i3hW9gcA8r9pLGsUeuSEAAC/wBZhy8F5cTrothgwtUzd7HL7EXHgPCs67N8Km4cN4VvRYbwrlRCiVxNleFbCbI8Ks0WGHSthYR0rpQJ0lXXZHhWePZXhVjyDpX3KKnSidKIWLZvhW3FgakKVNE0YUw4FZQK+0qSRSlKAUpSgFKUoBXhowa90oDWfCg1ryYGpGlRRFELJgKicbuvBJ/aQRP96NW/MVb7V8KCo0ijn0m4mD5YaIfdXL/htWBtw8J/cL/F+tdHMQ6V5OHFKZy4I5zHuRhVN1w0IPXs1v7yK3P9iAaAWFXg4Va+fNFqNA0lI/2L4V9GxfCrt80WnzRajQNCKHLurE7B2iUuODWs1ulxrbwrFjNxsPL7aG44MrMrD8QN/SuhDCrXoYcV0kydJzmPcCK1jJOR0Ml7/Cp3Z+7cUVsiAWFgTqR6mrWIh0r6EFTuKIePZ/hWzHgqkbUpRNGumGArKsYFe6VJIpSlAKUpQClKUApSlAKUpQClKUApSlAKUpQClKUApSlAKUpQClKUApSlAKUpQClKUApSlAKUpQClKUApSlAKUpQClKUApSl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8" name="Picture 8" descr="https://encrypted-tbn3.gstatic.com/images?q=tbn:ANd9GcTY44XOdUfi7MvegIVkx-vWPe17NdlOUJnSYUAD50dpJTaU23sp3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5346704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Упражнение на постановку звуков </a:t>
            </a:r>
            <a:r>
              <a:rPr lang="ru-RU" dirty="0" smtClean="0"/>
              <a:t> Л, 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Губы открыты</a:t>
            </a:r>
            <a:r>
              <a:rPr lang="ru-RU" dirty="0" smtClean="0"/>
              <a:t>,</a:t>
            </a:r>
            <a:endParaRPr lang="ru-RU" dirty="0" smtClean="0"/>
          </a:p>
          <a:p>
            <a:r>
              <a:rPr lang="ru-RU" dirty="0" smtClean="0"/>
              <a:t>Зубы не сжимай</a:t>
            </a:r>
            <a:r>
              <a:rPr lang="ru-RU" dirty="0" smtClean="0"/>
              <a:t>,</a:t>
            </a:r>
            <a:endParaRPr lang="ru-RU" dirty="0" smtClean="0"/>
          </a:p>
          <a:p>
            <a:r>
              <a:rPr lang="ru-RU" dirty="0" smtClean="0"/>
              <a:t>Они разомкнуты, видны,</a:t>
            </a:r>
          </a:p>
          <a:p>
            <a:r>
              <a:rPr lang="ru-RU" dirty="0" smtClean="0"/>
              <a:t>Посмотри со стороны.</a:t>
            </a:r>
          </a:p>
          <a:p>
            <a:r>
              <a:rPr lang="ru-RU" dirty="0" smtClean="0"/>
              <a:t>Язык вверх поднялся,</a:t>
            </a:r>
          </a:p>
          <a:p>
            <a:r>
              <a:rPr lang="ru-RU" dirty="0" smtClean="0"/>
              <a:t>К бугоркам прижался,</a:t>
            </a:r>
          </a:p>
          <a:p>
            <a:r>
              <a:rPr lang="ru-RU" dirty="0" smtClean="0"/>
              <a:t>По бокам у нас щель!</a:t>
            </a:r>
          </a:p>
          <a:p>
            <a:r>
              <a:rPr lang="ru-RU" dirty="0" smtClean="0"/>
              <a:t>Это нужно, поверь.</a:t>
            </a:r>
          </a:p>
          <a:p>
            <a:r>
              <a:rPr lang="ru-RU" dirty="0" smtClean="0"/>
              <a:t>Чрез нее мы воздух дуем,</a:t>
            </a:r>
          </a:p>
          <a:p>
            <a:r>
              <a:rPr lang="ru-RU" dirty="0" smtClean="0"/>
              <a:t>Нужный звук мы образуем.</a:t>
            </a:r>
            <a:endParaRPr lang="ru-RU" dirty="0"/>
          </a:p>
        </p:txBody>
      </p:sp>
      <p:pic>
        <p:nvPicPr>
          <p:cNvPr id="4" name="Picture 4" descr="https://encrypted-tbn1.gstatic.com/images?q=tbn:ANd9GcRr1M1-HuqNmzXLHA9mQD2nvA56CJvDdtOr5vLIaTZCElUFzlS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12776"/>
            <a:ext cx="3391179" cy="43503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«Пароход гудит»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Длительно гудим:</a:t>
            </a:r>
          </a:p>
          <a:p>
            <a:r>
              <a:rPr lang="ru-RU" dirty="0" smtClean="0"/>
              <a:t>Ы-Ы-Ы-Ы-Ы-Ы-Ы-Ы-Ы-Ы-Ы-Ы-Ы-Ы-Ы</a:t>
            </a:r>
          </a:p>
          <a:p>
            <a:r>
              <a:rPr lang="ru-RU" dirty="0" smtClean="0"/>
              <a:t>Произносим:</a:t>
            </a:r>
          </a:p>
          <a:p>
            <a:r>
              <a:rPr lang="ru-RU" dirty="0" smtClean="0"/>
              <a:t>Л-Л-Л-Л-Л-Л-Л-Л-Л-Л-Л-Л-Л-Л-Л-Л-Л</a:t>
            </a:r>
          </a:p>
          <a:p>
            <a:r>
              <a:rPr lang="ru-RU" dirty="0" smtClean="0"/>
              <a:t>Отрывисто:</a:t>
            </a:r>
          </a:p>
          <a:p>
            <a:r>
              <a:rPr lang="ru-RU" dirty="0" smtClean="0"/>
              <a:t>Л     Л     Л     Л     Л     Л     Л     Л     Л</a:t>
            </a:r>
            <a:endParaRPr lang="ru-RU" dirty="0"/>
          </a:p>
        </p:txBody>
      </p:sp>
      <p:pic>
        <p:nvPicPr>
          <p:cNvPr id="26626" name="Picture 2" descr="https://encrypted-tbn3.gstatic.com/images?q=tbn:ANd9GcQgla_rfpMg0qa1vLUB30VwDfQMmHFKAqEa2kLtq7XMcfsG2uX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411" r="1641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Упражнение на постановку звука Ш.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Произносим мы звук Ш,</a:t>
            </a:r>
          </a:p>
          <a:p>
            <a:r>
              <a:rPr lang="ru-RU" dirty="0" smtClean="0"/>
              <a:t>Губы тянутся уже.</a:t>
            </a:r>
          </a:p>
          <a:p>
            <a:r>
              <a:rPr lang="ru-RU" dirty="0" smtClean="0"/>
              <a:t>Их слегка лишь округлили,</a:t>
            </a:r>
          </a:p>
          <a:p>
            <a:r>
              <a:rPr lang="ru-RU" dirty="0" smtClean="0"/>
              <a:t>Зубы сблизить не забыли.</a:t>
            </a:r>
          </a:p>
          <a:p>
            <a:r>
              <a:rPr lang="ru-RU" dirty="0" smtClean="0"/>
              <a:t>Широкий кончик языка</a:t>
            </a:r>
          </a:p>
          <a:p>
            <a:r>
              <a:rPr lang="ru-RU" dirty="0" smtClean="0"/>
              <a:t>Вверх мы подняли пока.</a:t>
            </a:r>
          </a:p>
          <a:p>
            <a:r>
              <a:rPr lang="ru-RU" dirty="0" smtClean="0"/>
              <a:t>Посредине языка</a:t>
            </a:r>
          </a:p>
          <a:p>
            <a:r>
              <a:rPr lang="ru-RU" dirty="0" smtClean="0"/>
              <a:t>Есть воздушная река:</a:t>
            </a:r>
          </a:p>
          <a:p>
            <a:r>
              <a:rPr lang="ru-RU" dirty="0" smtClean="0"/>
              <a:t>Теплый воздух создает.</a:t>
            </a:r>
          </a:p>
          <a:p>
            <a:r>
              <a:rPr lang="ru-RU" dirty="0" smtClean="0"/>
              <a:t>Ну, а голос не звучит,</a:t>
            </a:r>
          </a:p>
          <a:p>
            <a:r>
              <a:rPr lang="ru-RU" dirty="0" smtClean="0"/>
              <a:t>Потихоньку лишь шипит.</a:t>
            </a:r>
            <a:endParaRPr lang="ru-RU" dirty="0"/>
          </a:p>
        </p:txBody>
      </p:sp>
      <p:pic>
        <p:nvPicPr>
          <p:cNvPr id="4" name="Picture 10" descr="https://encrypted-tbn3.gstatic.com/images?q=tbn:ANd9GcSmzKGbnvydh5QnAuu37V8LY7frR_R0ghIWRfUdg2c5lwuWya9e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908720"/>
            <a:ext cx="3168352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br>
              <a:rPr lang="ru-RU" dirty="0" smtClean="0"/>
            </a:br>
            <a:r>
              <a:rPr lang="ru-RU" dirty="0" smtClean="0"/>
              <a:t>«Как шипит змея»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Длительно:</a:t>
            </a:r>
          </a:p>
          <a:p>
            <a:r>
              <a:rPr lang="ru-RU" dirty="0" smtClean="0"/>
              <a:t>ШШШШШШШШШШШШШШШШШШШШШ</a:t>
            </a:r>
          </a:p>
          <a:p>
            <a:r>
              <a:rPr lang="ru-RU" dirty="0" smtClean="0"/>
              <a:t>Отрывисто:</a:t>
            </a:r>
          </a:p>
          <a:p>
            <a:r>
              <a:rPr lang="ru-RU" dirty="0" smtClean="0"/>
              <a:t>Ш     Ш      Ш     Ш     Ш     Ш     Ш     Ш</a:t>
            </a:r>
          </a:p>
          <a:p>
            <a:r>
              <a:rPr lang="ru-RU" dirty="0" smtClean="0"/>
              <a:t>Маленькая змейка:</a:t>
            </a:r>
          </a:p>
          <a:p>
            <a:r>
              <a:rPr lang="ru-RU" dirty="0" err="1" smtClean="0"/>
              <a:t>Ш-ш-ш-ш-ш-ш-ш-ш-ш-ш-ш</a:t>
            </a:r>
            <a:r>
              <a:rPr lang="ru-RU" dirty="0" smtClean="0"/>
              <a:t> (шёпотом)</a:t>
            </a:r>
          </a:p>
          <a:p>
            <a:r>
              <a:rPr lang="ru-RU" dirty="0" smtClean="0"/>
              <a:t>Большая змея:</a:t>
            </a:r>
          </a:p>
          <a:p>
            <a:r>
              <a:rPr lang="ru-RU" dirty="0" smtClean="0"/>
              <a:t>Ш-Ш-Ш-Ш-Ш-Ш-Ш-Ш-Ш-Ш-Ш-Ш-Ш-Ш</a:t>
            </a:r>
            <a:endParaRPr lang="ru-RU" dirty="0"/>
          </a:p>
        </p:txBody>
      </p:sp>
      <p:sp>
        <p:nvSpPr>
          <p:cNvPr id="28674" name="AutoShape 2" descr="data:image/jpeg;base64,/9j/4AAQSkZJRgABAQAAAQABAAD/2wCEAAkGBxQSEhUUEhQWFRQXFRUXFRcVFBUUFRcUFRUYFxcaGhgYHCggGBwnHBcVITEhJSkrLi4uFx8zODMsNygtLisBCgoKDg0OGhAQGiwlHSQsLy8tLCwsLCwsLCwsMDcsLCwsLCwsLCwsLCwsLCwsLC0vLCwsLywsLCwsLCwsLSwsLP/AABEIALgBEgMBIgACEQEDEQH/xAAcAAABBAMBAAAAAAAAAAAAAAAAAQUGBwIDBAj/xABLEAABAwIEAgcDCQUFBQkBAAABAAIDBBEFEiExBkEHEyJRYXGBFDKRQlJicpKhsbLBIzNjc4IkQ1Oi0RUXJTWTNGSDhLPCw9PhFv/EABoBAQADAQEBAAAAAAAAAAAAAAABAgMEBQb/xAAvEQACAgEDAwIEBQUBAAAAAAAAAQIRAwQhMQUSQRNRMmFxkRQiI9HwQqHB4fEG/9oADAMBAAIRAxEAPwC3AlCWyR+gXKlZsJdC1h6QyLVQIs25kFyrziPiipgqXRMe0tGSxcxpPaAO4spPjNU+Knke15zsYXAkNIJAvYi23lZdT0cl2354OWOqhLur+nkeS9a3SKFcI8QT1L3iVwsxrSA1oFySRre+i1cW8QT08jWxuFnNLu00GxvbTbTzW8dDLv7PJT8ZD0/U8EzdORqCu+iqhILjcbjuUToKxzomOe67nNDjoALkX0tyXNPXmM5gSOTrc2ndTLROSdcnRCalT8MmslW0Gw1Ph/qhspKZ6WQWFvROET15VuzulhUUdgKzBWhjluaVZGEkZrJIFkFajNiWS2SoREAiyWyVSBAlsgJVIsRLZAS2QgSyVLZCAEISqQIhKhACEqEIBCEKQCEIQDdZaqzRt/JbwEk0eZpHeLLCPJo2NXXrB06aZKgtJa7cGx8wsHVa9aGnvcyciF8YuvWuP8v8oUy4gnvTTD+G78FGsUwZ00plMjQTl0yk7Dvuu6tMj2OYXMGYEXs7n6r0njTUa8Hm44Ti8ja+Ljj9xr4Fkyvl+o38StfG0maVn1D+Zb8Mw90BcWva7MADdpG3kVqxWgdM4Oc9osLaA99+ZXQsf5+4x9LJ+G9Ot7/z9R5oJ7Qx/Ub+C4a+p0K0tlLWBpINgBp4aJpxGr0K6MOntnfB1FWTjhisL6dp3Iu37J0+6yWDjBhmEHVSZy/JuzLmvbe+ybOCnEUzSflOe70LtPwTHS/8yaf+8H8y+c9DHPUZk1tG2d2vzZMWPC4v4mkyy8XxkU0XWvYXNBAdlIuCTbna+qz4a4gFY1zo43Na05SXFt81gbAC/eEx8eP/ALE768f5lh0Un9hN/O/+Nqyhgg9M8lb3RzZsuRatYr2qxyxbjhlNMYZIZC8ZfdLCO0Ljcg/cpbBdzQSMpPK97eqpvpAP/EH/APhflCuhqajDGEINeVuY6fNOeScZPZPYMiyypUq5aOyzDKlyrJI5KII3xrxhBhkIknuXOOWONvvPI332A5k+HeFGH9KZhbFLVUkkVPL7sgIcRfYlt7jTWxAJ5KCVUxxrHXZ9aancbN5dVE61v636nwVl47hDKunkgk917bX+a75Lh4g/gqtpMEzoKtkzGyROa+N7Q5rmm4cDsQuiyoXod4lfQ1j8MqSQ10jmsvsycHYfReNfO3er6CuBbIshBKAFXfFfS7R0khiZeeRps7J+7aRuC7mfJR3pW49kllOG4cSXm7Z5G6EaaxtPIAe87071DKDhNtOAXWfINyR2R9UfqoJ5Jp/v1Z/gH4qb8B8fwYmHiMFkrLF0bvmnZzTzH3hUbUllTeMNzNGjpNg130TbtG/dombhHGH4biEUt7dXJklHfE45X/cbjyCINUeuULCKQOAc03BAIPeCLgrNSQCUJEBAKhCEBwgLK6RKuSUn4NBqxPBGTuzkuabWOW2vde4XG/hVnKR/rlP6KRBCo9bqIKozZHavYhlXwvK33Htf4Hsn/RR2ubJEbSMLfPY+RGhVqkLmqqZr2lr2hzTuCLgrTB/6HUYX+qlKP2f7EPEnwVQ6s8Vzy1afeLOEnRh0tMC5ouXR7uA5lvePDdVxPiwX3PStVg6hj78L+q8r6nLNOHI9VVZ4pkkkdPI2Nm7jqe4cyfJdGAYNVYi8tp29gEB8jiAxl+/W5NuQ1TrUYE7Dp3RSdokAiS1g9um3cNbW8Fp1PqWLQY2lvk9vb6nd0zQvWZuxulz9foS3DyI2Na33WgAaX0HkmCnopRViXq35BLmvblfey7KKsTzTVK+G0+uljcnV93J7vUukxz9tuu12jHiVzp6Z0ccchcXNIGQjQG+5WzgNslNHI2WKUF0mYWYXaZQOXknGCoThDOt4av8AS9Otrs8rN039b1r3qvFEI4qwmoqKt0sUEpYcliW2PZAvoTfkrWp5cwBF/UFp+BTfDMuuOVXyah5Ixi/HBxQ0fpSlK+TtBWa1Q6rasw+QTbxLWdTSVEv+HBK/7LCf0TkmLjuIuw2taNzSz2/6bkIKY6DowG1UrtyY2X9HOP3kKzJqwAFU/wBFdfkjnbzzMd8WkfonXiqOKXtyzyx7ANbIcht/D1v6LNrcsuBn6U6fJUx1URAc4jMWkXEsdix3nYf5V6B4OxwVtHBUD+8YMw7ng5Xj0cCvOtBg8cjrOpHviP8AesJp3jxLZH2P3eSnFBguI4fGHYVVCaHV/s8wY5pvqS1wsNfNqvdEMuxQbpZ4vOH0loj/AGic9XCBqR859udht4kJu4X6XIJX9RXxmjqAcpD79UXfWtdn9Wnio7Tf8Vxqaqd2qaj/AGUHNrpBfX4lzvso3RB18CcGilgzS61MozSE6loOuS/xueZJUcxuZ1dUOpqckQRH+0TN5kf3bT+JH4byXpK4gfBEymp9aqpORgG7Wk2LvC+w9TyXXhHDrKKlZCyxIF5HfOkPvH9B4AKifksQyWjEQDWCzQLABQTiyICoP0mtJ89R+is7GI7XVacXuHXjwjF/iVdCR6a6Nqoy4XRucbnqGNJP0Bl/RSVRjoypzHhVG06HqGO+2M36qTqSoICEBAKhCEBxgLCfNlJbYG3ygSPgCFsskkGh8j+C50rZeXBBeGONZ6uobCY42Xa4kjM4jKL7XTpxnxDLRCNzGseHuLbODgQQL7g6/BQboyP9uZ/Lk/KpH0ufuoP5j/yL0s2lw/jIY+38rR5GPUZHpZTct/8AhIuF8UkqqcTOyNLswa0BxAykjUl2u3go3HxrOaz2bq4/3xizdvk4tva/htdPXRyP7BF9aT85UBp/+b/+df8A+oVyYdJhnlzqUdop18jTNnyRx4mnzyW4W6a787aaqmOlzg8RH2yFtmONpmjZrydHgeJOvjZXWU3YxQsnhkieLtkY5h8nC1/NfN9N6pPpetjqIfDdSXuvP28HrTgpx7SleibjGOgmkjnNoZst362Y9ugJA+SQdTysrgxqipcSisJY3HeN7HNcWu9Dt4KBYR0JtBvUVOZt/djZluL83EnceGnipHhPBdFQvb11Ox4B/Z1Lxm1zXaJAdI3bAPtY25E2P3/Vs2g1U/VxN2+dtn896MME8uKSlF00QrE8Nnon5Zm9n5Lxqx3keXkVupcR8VdMtJHIwte1rmH5JAIt5KJYl0dU7zeFzoT3NOZn2Tt6FfLz0slvDc+q0/XMWSPbqFT91x9iNU1f4p0p63xWB6Ppm+7Owjxa5v6lMtTG+CV0TyMzTYkHQ8wVRqceUdKlptQ6xStkwp6tPVA1z9dh3/6Jr4YpoHsa4uzSW1aTsfAc1K2t9F2Y42rZ87q8qUnGK+4rW2CVCFqeeC0V9OJI3xnZ7HNPk5pH6reiyA8i8OyOpqp8TtDd0TvrMcQPLY/FOGNPiheJJeske+9u1YBotoNgBtopD04cJupqv2yIHqp3AuIH7ucAX+1bMPG6iHXGvkp4ALOc4Bx2F3EN0J5a/ehNjvwThkFXO6WZrAGWLYbCxHz3395v3KWf70oo5gw07/ZQcrZxfW2mYNtYt8jdcnD9V2pYZI2NdA90JAIe0gaWBtqDYp04i4idSy0sE0EMlJUtF79o2Lww9m2UAXGmvoqNWyXwdnSLhlLU0ElS4BzmRZ4ZWWub+6L/ACmknYp24HwUUdHFEQA+2eX+Y8Au+Gg9ElJwxEyN8ALjTOc17YibiNwcHFrXfMJA7J7zrZa+NDSdXeqn9ncL9XI15bM0n5obq4aC7bEGyr8gVNJxeDi/tkjQ+NkhYxp+TELsDm+Iu53mVduJPGXzXmSVrA8tzZmB1swBF2g7hrtRpyKu6h4vp6ttoXEOaBdjxleAABfuI8QVaSIT3OXGX7qsY6V1fXNij1Msojbbk0GxPkG3d6KU8a40GMLGn9o8WHg3Yn9Ap30J8BOpm+21LbTPbaFjhrHGflEcnOFtNwPNWRMi1aKnEcbI2+6xrWjyaAB+C3oQpKggIQEAqEIQHLZa6jNlOUXNjYE2HqVuslKyqtyz3RXHCvB9VSVDZnCJ4DXDKJCD2hbfKnPjPA6muZG1rI2ZHOdd0pde4tyYpmlstp6zI8iyUrRyrSQWN403TIxwzQ1NLTthdFG8tLjmE1r5nE7Fnio7DwdVCt9pIiy9eZS0SEmxcXWvl31VjlYOXBPX5MbnKKVy52/2WekhJRTb/Lx/KML6d3gtMi3OK1Zbmy+S1dyfauWd8djupvdHks5Iw4EEAgixBFwQe8c0rBZZL7bBFwxxi/CRzsYwDRm1y6mPfqYCfxi/L9XZ5abrJzQdxdNMbDSmw1pzt3wn/wCv8vltqQdGL1ghhkkPyWkgd55D42VVYfhdRUPuWkufmfd3ZBsRc6/WHxVvlocO/wC8eC48Sjy9XJ/huF/qOGV34g+iyyYlNqzu0mulpoyUErfkjeGcIvH7x4H1dT8TspZR0vVtDczneLjcrcAslaMFHgwzanJmdzYIQsJJA0EkgAAkk6AAbkq5gZpqx7iOmomZ6qZkQ1tmN3Ot81o7Tj5BVjxh02NY4xYfGJSLjrpL5L7DIwavHiSB5qpMYxSepq+trsxku3M17cmUWu1oYR2W6jTxUN0i8I90lH3Lc4v6T4KummgpqOaoEjS0PkZliBOzrXzEjcbbbhUz1T4Y3B0b2yEt7W1mtN7eBvbXwU3wvi9sDbCJrjyN7Hy2Oi4sd4jkrAGdW1jAb6dp1x9IjRcy1D5aPbl0iC/KpW/fajk4MlLY5HA3cXE2vroNCee6acElkqKmnEj3vEbmkZnFwZGx2cgX90X/ABSYThntFdFTxuc3rZWszM1IB94jvtqfRXBhfQt1EzX+0NngzDrYpIywvYNcudjjcXsctrG1iulO1Z4mSPZJx9jooZa2u7NCBHFqHVcoOQeELN5D9L3fFdlN0X0cbjJUGSsmPvPqHkg/0jS3ndWM1oY0BoAAFgALAAbAAbBQnpBxd8UHVw61E7hDCPpO953k1tz8FnPZUiI77sz4LpaSdjzFTRNhzPZYwxhrsjspcBbVpINiqGxek6vF5YqOzbVZjiHyW5nZbWHyRci3cFdWNYxHguFjJ+8yCGnbzc8N94+A1cf/ANUH6EOD5J6j/aE4PVxucYy7eWc3u7XcC5N+/wAlbGthLkm3BvRNFTy+0VsntVRfM27bRMPIhp94jkToO5WSAlCFcqCEIQAhCEAISXSKAa0tkqFUsIhKiypKIs1lYuW7Kjqlx5dNOXBKZyOCWF4bvuuos0sucU199AvPloc2LLGcKb/si3cmtzoilB2Wy64I6eSP3XB7e54yn7TRb4t9VviqdbOBafHY+RGhXvY1JRXdz8jNnSkcLoQtCDiYzqTp+7PL5h8Po+HJdMrA4EHYgj0K2FNGN47BQRGSpfkYCA3Quc4nZrWjVx325IBxpT2Rfe1j5jT9FnIT8kA+ZI/AFM3DfE9JWhxppmvtqW6te2/ex1iPNPd0ByubMdnRj+lzv/cFEOlGGrOF1WR7D2LuDI3tcYw4dYAesPyb8lN5Ghwtr6Eg/ELjdhEJ1dG15+n+0/NdAefeh6nhL5pnPpuujydW2odks0g3cwnTNfS+4t4p66QsEbiLxMx1NHUAZXFtQ6RsrRtdrYveHIg7KUcS9D8MkvtFBKaOcOzgNF4s292gEGP008FqhqMfpBlnpYMQYNA6N7Y5CPHQX+z8VVx3tFk/coqKdzHFhZmc0kEAG/Z0P4FddOKmfsQQSOJ0tHG9x18baBSHiFtTDiPt1Ph9VTG/WPZJE50Yf/eWc1tixwuT3ZirL4c6SKOoYLyNgeR2mSEM152cdHBZzjFO6OuGszdvap0v55OToo6OX0TzV1eUzlhEUQIPV33JdtmI002uddVOpWSEkubObm4a2pYwDwGTKbeZVU4/xNLh8gOHVsVRE9wApHO690bnHaMtObKTsL6XssXdLVa27ZMPIeNx+2YQfFpYSr22tjkpXuWBiUzI2ufJBUhjQS5xqi4ADck9eojR1FITJiVYamOnDclE0mqBcN3SB97Bzz2Q2+zdd03cJ1M2PzPNZIIqKnDZJIo7tEl72D3XuQLEn8Oab63jSirK4z1peaOm0o6RkZIkI+W8aNA20J5gbA3Ri7ths7cC4bkxmb2iumdBStJEED5S6UsNj2TJrlOhLyDmsbaaq5aLDzTxtYyZohY0BodFGGtaNtWZQNFVcnSbiNecmGUTWM26yTtgDzNmNPh2kz4thxLh/tjEJqiZ1stHTFziTrYBrdPg0bbq1lS2cU6RcNpzldVMe+9skN5nX7rRg2PmtFN0mUDiA90sIOzp4JYmfbLbD1IUBwStioaqGCTDm0TJ2HqZJHtfMS02HWH5N+6+lx3qw3tB0IBHcdQocqFEjocQimaHQyMkadnRva8H1auoqrMV4TobmT/srze74ZfZifMNIB+CY5eHIHmwxqpt801rXfiUUkTRcVdi0EIvNNFGO+SRrPzFasKx2nqr+zzxy236t4db4KlJ+C8Iju6orS88y+pjzH7IuVJOiD2frp/Yw/qBbKXkkmwsTrqATe11NkFrIQhQSCAhKEAlkqVCkAEIQgBKhCEAsZIwRY7LNCA1RE7Hcc+8d62JCEqkHDjlaYKeaZrcxjje8N7y1pIC87srMQx9+V8sP7DthpbkaM+mgaCXbc/1XozFS7qZcjQ93VvysOzjlNmnz2XkfCnOjc5wqDSzNcQWjMwjvGhGxuMpHJATubgPE84kY+mjkbtJFLLE8erWp4//AJnGZ8rarFHMYNLQufcjxyhmbzN1F8EpsYr3AU1TUPZfWY5ooGj65tm8gCVYOM4BU4VRuqziEs7oQwyRzNaYpMzmtLWn32E5tDc62VdwY03AcDR2p6tzvn+0yNN++zStdTg00BtDjFRATqGzytmFttBIQbKRYhisUEJmmcI4w0El2+ouABzdsLBRPgHBxjFZUV9XTtdSlnU07JW3uGuvmF+7XUc3EclVWyWbxBihFm42w+PUQ/oVzVGCYtILHGT/AEtyH4sIUwreiTCpNfZsh/hySM+7Nb7kyV/QhQkXjmqIbfTa4D7Q/VWp+5BFp+jWsm/e4m+S/wA7rZPzSJll6OYWOew1hkcyweGRBuUkXAJLjY25LnoeFOurXQUNZLLTxazVFixrdfdZZ5DzobHQaE7KY4o2KmjEbLMaL2u7VzjqSSdXOOtzuo3RKVld8KQtixA00jsrZc0AkIF43PIdDKO4h7Yz8VavEnSNV0kppJqGOSdsYd1jJ3dW9pGj7OjuOdxfluqy4iwozDroe09mjw03dYai1vlDuUuouMcLxCmYcXD21UDCwuZ1jTMwcrs7+bTsbnmrb1sSlG6nx8iP4bLJS4V1EYtUYnPZoGhFMzsk+TnEjyun2n4Ow+gZ1ta8SEf4mjXHubEPf9bphxKsnfmxIs6pznRwUEIbfJGNrNtr2GuHjmJ7lN+C+jCWpkFZjBc9x1ZTuJ0H8QDYfQHr3I9ypqwmSvxYZKFnsNCDYzubaR4/hNFgPQ/1clYvCXBNLQC8TM0p9+eTtzPJ3Jcdge4aKRRRBoDWgAAWAAsABsABss0SoEb444QhxOAxSjK9tzFIBd0b+8d4PMKA9G2JVB9po6q7paSQMzk3JaS4AX52yaHuIVwuVBYNxVHh9TiAxAPjqJKlz9IyczNcgae7U2O1iNVElaJRKcGwClxGsxGOtYJXxuhbGCXAxwuiuCwg9m7s1z32uorxJ0YyULy+Kn9tpbk2a0e0xjxA/eDxH3KWdEVHNPUVeJysMbKjKyBp0Jjad/EWDRfnryVpEKVwQeZ8Uiwg0shBMc4BysDXtmEgBsC06WvurT6D6x0mHDNCyMNeWtexgjEoG7iAO0QdC7mpxWYNTzG8sMUh73xscfvC6GRBgDWgNaBYAAAAeAGyEmSEl0KpNGyyEIViASoQgBCEqEAhCFIBCEIASJUiAFwT4LTvfnfBE5/znRMLtPEi670IDFjABYAAdwFgqy6Tak1GIUOHbROvUzj5zY8xY094uwqz1A+kXhCeplgrKF7WVcAc0B/uyRuvdpNiAe07fv5bqGCB4zGK/iCnop9aZgzdXchriInSEm25JDR5DxKvOmgbG1rGNDWtADWtAAAGwAGwVYdH3AdWyufiGJOZ11iI2MIIF25STYWADdANdypnxfxfT4bF1lQ7U36uNtjJIRyaPhqdEWwJBdUh0ocay1tQMLw8khz8k0jT77vlMBGzG65jzsRtvEeLelaurC5sb/ZoTcZIjZ5H0pPe9BYKQ9C+BAMkrHjtOJjiJ5NB/aO9Tp/SUbpAl+FYS2hgipKZueaS4F/lO/vJZCNmNuLn6rRqQnmlwiKn1H7Sc+/M4DMb8m/MaOTRbbW51PTgEX7N9U73ptIwfk07ScgH1tXn6wHIJWam5XPklWy5Nca8sjXGGEt6v2loyyRFpeQLZ4SbODu+18wPKx5EpjhwWBz+sdDGX95YLqw8ZpA+lqGH5UEo+LCobhurWnvAP3K2O+0mdNnNikgFbhbDaxq7/ZbYfe5XGAqB6UpnwexVLN4pyR9YWeB65Cr0wvEGVEMc0RvHI0PafAi62jwZM60IQpIBc1Vh8UtjJFG8jbOxrreVwulCARrQNALDwSoQgBYPWa1ylQ+CUYXQsboVC50oRZKrmYlkqEIAQhCkAhCEAIQhACxc6wudkpKjldhL65xFQS2kG0AJa6e3ypiNQzujG/yr3sAG/EOOc7izDqaSueDYvZZlM08wZ3dknwbdN1RUcRO1ZFQRj5rnyPd8dlYFPA1jQ1jQ1oFgGgAAeAGy2ICp6zjfGaHWtw5ksQ96SnLrAczpmt6gKVcHdIlFiNmxPyTf4Mlmv8cutnjyUtIVYdIfRVHU3qaECCqb2rNJYyRw15e4/ucPXvQE04x4kiw+lfUS65dGN5vkPutH69wBK8z1ElRilQ+oqHnUnXk1t9I4xtYbfjqurHcersRfBSVZIdTl7X3GV1xo50g2LgBlvz9U9U8DWNDWiwAsAoslIh3E0TIiyONoGVpce8k7XO/L71eOHUJgw6Cnbo57IIdOTpy1rneYzuPoqI4nP9ok8LD0yr0XTkPfQ/NMsbvDSB7h94CiXgEjxcBjGsboAA0DwAsPuXFShdmOcvRctIuTJ8ZvH4Rx6jOxzfnNc34ghVngBJhjvvkAPm3sn7wVadIVXDoOqqKiL5k7yPqy2mFv+pb0XQlsZN7mXEOAtraV8DiA49qNx+TI3Y+XI+BKhHRtxzLhUxoa4EQZ7dreB7uY74zv4XuOas2jKjvSFwa2ui6yMAVLG9g7Z2jXI79DyPgSpjLwVZbcbgQCNQRcEagjwWSq/oJ4kdPSvpZietpiGi+/Un3QfFpDm+gVoLQgEIQgBCEIAWqVbVpnVZcEowukWN0LMudqEIWxmCEIQAhCEAIQhACEIQCEISrHMgFQozjnH+H0hLZqqPON2MPWPHm1l7eqiU3TdSOcW01NVTu5ZWNAPpmLvuQFprGR4AJOwBJ8gqqb0l4i/WLB5LcjJKW/G7AubE+PcVMEuehgjb1b815nF4BabkAbnVRaBAcOkM0tTVu3nmkcCfmZiR6cvRN+JcTBpLYgHnbMfdv4DmurEssbKale5zI8kZqZGMLyyI76DvN1YWMdFVFV0McmFOAeG3Y8vc5s/eHk+670FjpZC1+CnsTw6re01EtPK1mgMhhexlthqR96n3BnSLE2GniqbsfBJDkk3Y6Nrshv81wY53gbbhZcJdI8+HudQYtE98I7BztzSRN2sQf3sdvPTa+ydsY6JqSuZ7ThFQwNdchhJfDfmA4XdGb8iDbwUtWVLVxB7ZYw+NzXtOzmkOHxCb6Zyoo8BY1QuvDHKPpU0t2nzaCL+oXHPxri1LIY5ZnseLZmSxRlwvqLgtusJ4m3aNYzpUz0vSvUS4zg6urjl2bNHkP82IlzR5lhd9hVtgHF2P1bC6lYJWtdlc5sMVg6wNrkjkQfVPE+FcS1rAybqom5muGfqWFrm7EFgcQf9StIxaVFG1ZL6N6c2lRKh4Axm134nC09zYRIPiWNRjM2JYXGZqp1LVU4sHFh6ifU8mu7Lj4DVVcGLNWG03sXEMT2C0VdFI14G3WtBcfytP8AUVcCqbEsZp5YaTEWOvFT1DJHkDtNY/8AZyBwGtxnBI8FIafpawp5t7Tl+tHI0fe1aR4Kk4Qo7S8d4dJYNrae52Bla0/BxCfKaqZILxva8d7XBw+5SDchJdKgBaKkretFSVWfBK5Oe6VY3SrKzQcEIQtzIEIQgBCEIAQhCAEISXQCOdbVUPxnjtdilZJSU8gp6WMXkObIMgNi+V41Pg0aK93C4sVT2J9HFdHWvqKWSMtcQbOF2uANwHsO9jr56hQDh4c4KoYRndC6VjdXVFSRHF5xxncXtq4W10JU6oHxiO8bckfLsdWLd4Fhp5gJqjwXEHPD6iCGUt/dtEjmsYbbhpBu7ftG5F7CyT/Y+JF2d8UMkgN2ZpH9VH9WMDU/ScSdTtsqNNkj+8KOcQVkUALpZGxj6RAv5Dc+i563hvHJzb2mGBv8NttPMhzvgtuC9DFOHdZXTSVcm5BcWsJ378zviih7k2QOKomxKZ0OGwE5rNkqHtysa0aXJ5ad+vcFd3AnC7cNpGUweZCCXPcdAXu1dlHJvcE7UFBFAwRwsbGxvutY0NA+C6syuRyMPFnB9LiLMtRHdwBySN7MjL/Nd+huFVNX0TYlQyGTDKrMNdM5hlPcCLZH897K9MyM6WRR5+qqnim2RwqbWsSyOnv9tg/VNmCdEeJVUmaob1DSbvkmfnkN9yGgkuPmQvSedGdLQpjXwvgMVDTsp4QQxo1J95zjq5zu8kp2ssesCOsCWhRmqG6S8HrYsS9tqIDW0bXdhou5kcZFspYPdIOtyCDYX8L260LEyBLRNMqTh/iPC6lsgYWROmy9ZFJaIuc0C1hfKToNWn5PgpVUUEMo7ccbwfnMa6/rZb+I+AMOrSXTQBrz/eRXjf65dHeoKhz+ieanN8PxKWIfMk1b/l0/yqjS9wd9dwFh8vvUrGnvjzRn/IQo3W9FULDnpaqWneT2buBF+QBbld95UgpsKxuKwdLTTjvc2xP2cv4LvdBXuaWy0tO8HcdY6x9C0qLfuKIJJU49hzw1lSKkbhhcJXOaPoSAPP8ASSn3AOnFubq8Qp3ROBs58QJAPPNG7tN9LrsdglcAWNghMJB/YyyPlY13JzCQHM8r2Glsqi2K9GeIVcgfNJGSBlBOlmAkgF1szrXtc3Om6upIUy+cPrY542yxPD43jM1zTcEFJVJg4EwQYdRx02cyFpc5zrWGZ5ubDuT1PKHbKs5KiYrc1pEl0LGzSkOqEIXUYghCEAIQhACEIUARCEISIhCEAgQkQgBIhCgAkSoUWSYoQhQSY3SIQoJC6S6EKLAhSEoQoAl1jdKhQSISsSUIUE0ISsboQoAXSEoQoJMUqEJYP//Z"/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78" name="Picture 6" descr="http://900igr.net/datas/russkij-jazyk/Skazki-o-zvukakh/0014-014-SH.jpg"/>
          <p:cNvPicPr>
            <a:picLocks noChangeAspect="1" noChangeArrowheads="1"/>
          </p:cNvPicPr>
          <p:nvPr/>
        </p:nvPicPr>
        <p:blipFill>
          <a:blip r:embed="rId2" cstate="print"/>
          <a:srcRect l="11165" t="6383" r="10678" b="6383"/>
          <a:stretch>
            <a:fillRect/>
          </a:stretch>
        </p:blipFill>
        <p:spPr bwMode="auto">
          <a:xfrm>
            <a:off x="179512" y="980728"/>
            <a:ext cx="4991384" cy="4176464"/>
          </a:xfrm>
          <a:prstGeom prst="rect">
            <a:avLst/>
          </a:prstGeom>
          <a:noFill/>
        </p:spPr>
      </p:pic>
      <p:pic>
        <p:nvPicPr>
          <p:cNvPr id="28680" name="Picture 8" descr="https://encrypted-tbn0.gstatic.com/images?q=tbn:ANd9GcQ2DjulftmnDR2edS4SpnWx303mhYtzGXIHg63lY5q_vbd1DVSo"/>
          <p:cNvPicPr>
            <a:picLocks noChangeAspect="1" noChangeArrowheads="1"/>
          </p:cNvPicPr>
          <p:nvPr/>
        </p:nvPicPr>
        <p:blipFill>
          <a:blip r:embed="rId3" cstate="print"/>
          <a:srcRect l="3560" t="20121" b="29232"/>
          <a:stretch>
            <a:fillRect/>
          </a:stretch>
        </p:blipFill>
        <p:spPr bwMode="auto">
          <a:xfrm>
            <a:off x="7380312" y="476672"/>
            <a:ext cx="1763688" cy="12687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Упражнение на постановку звука Ж.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Произносим мы звук Ж,</a:t>
            </a:r>
          </a:p>
          <a:p>
            <a:r>
              <a:rPr lang="ru-RU" dirty="0" smtClean="0"/>
              <a:t>Точно так, как и звук Ш.</a:t>
            </a:r>
          </a:p>
          <a:p>
            <a:r>
              <a:rPr lang="ru-RU" dirty="0" smtClean="0"/>
              <a:t>Только голос подключаем –</a:t>
            </a:r>
          </a:p>
          <a:p>
            <a:r>
              <a:rPr lang="ru-RU" dirty="0" smtClean="0"/>
              <a:t>Звонкий Ж мы получаем.</a:t>
            </a:r>
          </a:p>
        </p:txBody>
      </p:sp>
      <p:pic>
        <p:nvPicPr>
          <p:cNvPr id="5" name="Picture 2" descr="https://encrypted-tbn3.gstatic.com/images?q=tbn:ANd9GcTw0J_80oX9Roqr6ZRfROveFfbpCuFEs6uBIReP24Cag3KzQdXU1A"/>
          <p:cNvPicPr>
            <a:picLocks noChangeAspect="1" noChangeArrowheads="1"/>
          </p:cNvPicPr>
          <p:nvPr/>
        </p:nvPicPr>
        <p:blipFill>
          <a:blip r:embed="rId2" cstate="print"/>
          <a:srcRect l="15670" r="15670"/>
          <a:stretch>
            <a:fillRect/>
          </a:stretch>
        </p:blipFill>
        <p:spPr bwMode="auto">
          <a:xfrm>
            <a:off x="5364088" y="1196752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br>
              <a:rPr lang="ru-RU" dirty="0" smtClean="0"/>
            </a:br>
            <a:r>
              <a:rPr lang="ru-RU" dirty="0" smtClean="0"/>
              <a:t>«КАК жужжит жук»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Длительно:</a:t>
            </a:r>
          </a:p>
          <a:p>
            <a:r>
              <a:rPr lang="ru-RU" dirty="0" smtClean="0"/>
              <a:t>ЖЖЖЖЖЖЖЖЖЖЖЖЖЖЖЖЖЖЖЖЖ</a:t>
            </a:r>
          </a:p>
          <a:p>
            <a:r>
              <a:rPr lang="ru-RU" dirty="0" smtClean="0"/>
              <a:t>Отрывисто:</a:t>
            </a:r>
          </a:p>
          <a:p>
            <a:r>
              <a:rPr lang="ru-RU" dirty="0" smtClean="0"/>
              <a:t>Ж     Ж     Ж     Ж      Ж     Ж     Ж     Ж</a:t>
            </a:r>
          </a:p>
          <a:p>
            <a:r>
              <a:rPr lang="ru-RU" dirty="0" smtClean="0"/>
              <a:t>Тихо:</a:t>
            </a:r>
          </a:p>
          <a:p>
            <a:r>
              <a:rPr lang="ru-RU" dirty="0" err="1" smtClean="0"/>
              <a:t>Ж-ж-ж-ж-ж-ж-ж-ж-ж-ж-ж-ж-ж-ж-ж-ж-ж</a:t>
            </a:r>
            <a:endParaRPr lang="ru-RU" dirty="0" smtClean="0"/>
          </a:p>
          <a:p>
            <a:r>
              <a:rPr lang="ru-RU" dirty="0" smtClean="0"/>
              <a:t>Громко:</a:t>
            </a:r>
          </a:p>
          <a:p>
            <a:r>
              <a:rPr lang="ru-RU" dirty="0" smtClean="0"/>
              <a:t>Ж-Ж-Ж-Ж-Ж-Ж-Ж-Ж-Ж-Ж-Ж-Ж-Ж-Ж-Ж</a:t>
            </a:r>
            <a:endParaRPr lang="ru-RU" dirty="0"/>
          </a:p>
        </p:txBody>
      </p:sp>
      <p:pic>
        <p:nvPicPr>
          <p:cNvPr id="29704" name="Picture 8" descr="https://encrypted-tbn3.gstatic.com/images?q=tbn:ANd9GcS9leCO8IvL5MZkPqEc3U7tuxonvmAyDQ24JmqKcYa0i-XKZSkS-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1779" b="21779"/>
          <a:stretch>
            <a:fillRect/>
          </a:stretch>
        </p:blipFill>
        <p:spPr bwMode="auto">
          <a:xfrm>
            <a:off x="539552" y="1268760"/>
            <a:ext cx="4566915" cy="38164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534</TotalTime>
  <Words>644</Words>
  <Application>Microsoft Office PowerPoint</Application>
  <PresentationFormat>Экран (4:3)</PresentationFormat>
  <Paragraphs>160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Упражнения на постановку звуков</vt:lpstr>
      <vt:lpstr>Упражнение на постановку  звуков Р,РЬ</vt:lpstr>
      <vt:lpstr>Упражнение «ЗАВЕЛИ МОТОРЧИКИ»: Р-р-р-р-р-р-р-р-р</vt:lpstr>
      <vt:lpstr>Упражнение на постановку звуков  Л, Ль</vt:lpstr>
      <vt:lpstr>УПРАЖНЕНИЕ «Пароход гудит»</vt:lpstr>
      <vt:lpstr>Упражнение на постановку звука Ш.</vt:lpstr>
      <vt:lpstr>Упражнение «Как шипит змея»</vt:lpstr>
      <vt:lpstr>Упражнение на постановку звука Ж.</vt:lpstr>
      <vt:lpstr>Упражнение «КАК жужжит жук»</vt:lpstr>
      <vt:lpstr>Упражнения на постановку звука Ч.</vt:lpstr>
      <vt:lpstr>Упражнение «Паровоз»</vt:lpstr>
      <vt:lpstr>Упражнения на постановку звука Щ.</vt:lpstr>
      <vt:lpstr>Упражнение «Чистюли»</vt:lpstr>
      <vt:lpstr>Упражнения на постановку звука с,СЬ.</vt:lpstr>
      <vt:lpstr>Упражнение «Накачаем колесо»</vt:lpstr>
      <vt:lpstr>Упражнения на постановку звука З,ЗЬ.</vt:lpstr>
      <vt:lpstr>Упражнение «Песенка комарика»</vt:lpstr>
      <vt:lpstr>Упражнения на постановку звука Ц.</vt:lpstr>
      <vt:lpstr>Упражнение «скажи цыпленку ЦЫЦ»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</dc:title>
  <cp:lastModifiedBy>PC_4a_1</cp:lastModifiedBy>
  <cp:revision>56</cp:revision>
  <dcterms:modified xsi:type="dcterms:W3CDTF">2014-10-20T11:20:18Z</dcterms:modified>
</cp:coreProperties>
</file>