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5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C4C4-F156-4D1B-9219-6564AA6584F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8EA8-0DF1-4AAD-9119-984064F65CE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21745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C4C4-F156-4D1B-9219-6564AA6584F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8EA8-0DF1-4AAD-9119-984064F6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25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C4C4-F156-4D1B-9219-6564AA6584F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8EA8-0DF1-4AAD-9119-984064F6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9700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C4C4-F156-4D1B-9219-6564AA6584F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8EA8-0DF1-4AAD-9119-984064F6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45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C4C4-F156-4D1B-9219-6564AA6584F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8EA8-0DF1-4AAD-9119-984064F6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40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C4C4-F156-4D1B-9219-6564AA6584F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8EA8-0DF1-4AAD-9119-984064F6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47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C4C4-F156-4D1B-9219-6564AA6584F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8EA8-0DF1-4AAD-9119-984064F6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60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C4C4-F156-4D1B-9219-6564AA6584F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8EA8-0DF1-4AAD-9119-984064F6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918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79" y="0"/>
            <a:ext cx="9127521" cy="68637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C4C4-F156-4D1B-9219-6564AA6584F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8EA8-0DF1-4AAD-9119-984064F65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Блок-схема: перфолента 6"/>
          <p:cNvSpPr/>
          <p:nvPr userDrawn="1"/>
        </p:nvSpPr>
        <p:spPr>
          <a:xfrm rot="915236">
            <a:off x="5998361" y="945919"/>
            <a:ext cx="1872208" cy="1526155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7905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 l="6000" t="17000" r="49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C4C4-F156-4D1B-9219-6564AA6584F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8EA8-0DF1-4AAD-9119-984064F65CE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78" y="-5782"/>
            <a:ext cx="9127522" cy="6863782"/>
          </a:xfrm>
          <a:prstGeom prst="rect">
            <a:avLst/>
          </a:prstGeom>
        </p:spPr>
      </p:pic>
      <p:sp>
        <p:nvSpPr>
          <p:cNvPr id="6" name="Блок-схема: перфолента 5"/>
          <p:cNvSpPr/>
          <p:nvPr userDrawn="1"/>
        </p:nvSpPr>
        <p:spPr>
          <a:xfrm rot="915236">
            <a:off x="5998361" y="945919"/>
            <a:ext cx="1872208" cy="1526155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9324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C4C4-F156-4D1B-9219-6564AA6584F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8EA8-0DF1-4AAD-9119-984064F6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39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C4C4-F156-4D1B-9219-6564AA6584F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8EA8-0DF1-4AAD-9119-984064F6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386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C4C4-F156-4D1B-9219-6564AA6584F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28EA8-0DF1-4AAD-9119-984064F6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68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309/119528728.cb5/0_a0eb7_186007ad_XL" TargetMode="External"/><Relationship Id="rId2" Type="http://schemas.openxmlformats.org/officeDocument/2006/relationships/hyperlink" Target="http://www.kinderyata.ru/img/frame/screen/1308517943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indezine.com/" TargetMode="External"/><Relationship Id="rId5" Type="http://schemas.openxmlformats.org/officeDocument/2006/relationships/hyperlink" Target="http://i.pixs.ru/storage/1/8/7/vwhoqovefk_3596651_10254187.png" TargetMode="External"/><Relationship Id="rId4" Type="http://schemas.openxmlformats.org/officeDocument/2006/relationships/hyperlink" Target="http://www.youloveit.ru/uploads/gallery/main/583/youloveit_ru_smeshariki_kartinki68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4176464" cy="254268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Морская </a:t>
            </a:r>
            <a:b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прогулка</a:t>
            </a:r>
            <a:b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5936" y="5661248"/>
            <a:ext cx="4312568" cy="1419944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Автор-составитель:</a:t>
            </a:r>
          </a:p>
          <a:p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Суртаева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Татьяна Александровна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</a:p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306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 МОУ «Тондошенская ООШ» «Верх-Бийская ООШ»</a:t>
            </a:r>
          </a:p>
          <a:p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Верх-Бийск Республика Алтай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140968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Тренажёр по математике</a:t>
            </a:r>
          </a:p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 теме «Сложение и вычитание с переходом через десяток»,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      1-2класс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Управляющая кнопка: документ 7">
            <a:hlinkClick r:id="" action="ppaction://hlinkshowjump?jump=lastslide" highlightClick="1"/>
          </p:cNvPr>
          <p:cNvSpPr/>
          <p:nvPr/>
        </p:nvSpPr>
        <p:spPr>
          <a:xfrm>
            <a:off x="10941" y="44655"/>
            <a:ext cx="456603" cy="481625"/>
          </a:xfrm>
          <a:prstGeom prst="actionButton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000" t="15000" r="49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55642"/>
            <a:ext cx="3960440" cy="45776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7" name="Freeform 6"/>
          <p:cNvSpPr>
            <a:spLocks/>
          </p:cNvSpPr>
          <p:nvPr/>
        </p:nvSpPr>
        <p:spPr bwMode="auto">
          <a:xfrm>
            <a:off x="683569" y="1245761"/>
            <a:ext cx="1167933" cy="1481138"/>
          </a:xfrm>
          <a:custGeom>
            <a:avLst/>
            <a:gdLst>
              <a:gd name="T0" fmla="*/ 404914 w 423"/>
              <a:gd name="T1" fmla="*/ 1428642 h 395"/>
              <a:gd name="T2" fmla="*/ 337428 w 423"/>
              <a:gd name="T3" fmla="*/ 1289902 h 395"/>
              <a:gd name="T4" fmla="*/ 554882 w 423"/>
              <a:gd name="T5" fmla="*/ 1278653 h 395"/>
              <a:gd name="T6" fmla="*/ 618619 w 423"/>
              <a:gd name="T7" fmla="*/ 1353648 h 395"/>
              <a:gd name="T8" fmla="*/ 558631 w 423"/>
              <a:gd name="T9" fmla="*/ 1432392 h 395"/>
              <a:gd name="T10" fmla="*/ 599873 w 423"/>
              <a:gd name="T11" fmla="*/ 1469889 h 395"/>
              <a:gd name="T12" fmla="*/ 1323469 w 423"/>
              <a:gd name="T13" fmla="*/ 1481138 h 395"/>
              <a:gd name="T14" fmla="*/ 1319720 w 423"/>
              <a:gd name="T15" fmla="*/ 1072419 h 395"/>
              <a:gd name="T16" fmla="*/ 1432196 w 423"/>
              <a:gd name="T17" fmla="*/ 1102417 h 395"/>
              <a:gd name="T18" fmla="*/ 1533424 w 423"/>
              <a:gd name="T19" fmla="*/ 1019923 h 395"/>
              <a:gd name="T20" fmla="*/ 1559669 w 423"/>
              <a:gd name="T21" fmla="*/ 862435 h 395"/>
              <a:gd name="T22" fmla="*/ 1450942 w 423"/>
              <a:gd name="T23" fmla="*/ 881183 h 395"/>
              <a:gd name="T24" fmla="*/ 1334716 w 423"/>
              <a:gd name="T25" fmla="*/ 843686 h 395"/>
              <a:gd name="T26" fmla="*/ 1330967 w 423"/>
              <a:gd name="T27" fmla="*/ 577456 h 395"/>
              <a:gd name="T28" fmla="*/ 1315970 w 423"/>
              <a:gd name="T29" fmla="*/ 0 h 395"/>
              <a:gd name="T30" fmla="*/ 0 w 423"/>
              <a:gd name="T31" fmla="*/ 0 h 395"/>
              <a:gd name="T32" fmla="*/ 0 w 423"/>
              <a:gd name="T33" fmla="*/ 1462389 h 395"/>
              <a:gd name="T34" fmla="*/ 404914 w 423"/>
              <a:gd name="T35" fmla="*/ 1428642 h 3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auto">
          <a:xfrm>
            <a:off x="3430957" y="1245761"/>
            <a:ext cx="1141043" cy="1484313"/>
          </a:xfrm>
          <a:custGeom>
            <a:avLst/>
            <a:gdLst>
              <a:gd name="T0" fmla="*/ 221343 w 413"/>
              <a:gd name="T1" fmla="*/ 213651 h 396"/>
              <a:gd name="T2" fmla="*/ 217591 w 413"/>
              <a:gd name="T3" fmla="*/ 817122 h 396"/>
              <a:gd name="T4" fmla="*/ 172572 w 413"/>
              <a:gd name="T5" fmla="*/ 790884 h 396"/>
              <a:gd name="T6" fmla="*/ 90038 w 413"/>
              <a:gd name="T7" fmla="*/ 742157 h 396"/>
              <a:gd name="T8" fmla="*/ 112547 w 413"/>
              <a:gd name="T9" fmla="*/ 970801 h 396"/>
              <a:gd name="T10" fmla="*/ 217591 w 413"/>
              <a:gd name="T11" fmla="*/ 1072004 h 396"/>
              <a:gd name="T12" fmla="*/ 240101 w 413"/>
              <a:gd name="T13" fmla="*/ 1461823 h 396"/>
              <a:gd name="T14" fmla="*/ 604003 w 413"/>
              <a:gd name="T15" fmla="*/ 1465572 h 396"/>
              <a:gd name="T16" fmla="*/ 746563 w 413"/>
              <a:gd name="T17" fmla="*/ 1360620 h 396"/>
              <a:gd name="T18" fmla="*/ 645271 w 413"/>
              <a:gd name="T19" fmla="*/ 1259417 h 396"/>
              <a:gd name="T20" fmla="*/ 829098 w 413"/>
              <a:gd name="T21" fmla="*/ 1221934 h 396"/>
              <a:gd name="T22" fmla="*/ 922887 w 413"/>
              <a:gd name="T23" fmla="*/ 1323138 h 396"/>
              <a:gd name="T24" fmla="*/ 990415 w 413"/>
              <a:gd name="T25" fmla="*/ 1443082 h 396"/>
              <a:gd name="T26" fmla="*/ 1549400 w 413"/>
              <a:gd name="T27" fmla="*/ 1416844 h 396"/>
              <a:gd name="T28" fmla="*/ 1549400 w 413"/>
              <a:gd name="T29" fmla="*/ 0 h 396"/>
              <a:gd name="T30" fmla="*/ 213840 w 413"/>
              <a:gd name="T31" fmla="*/ 0 h 396"/>
              <a:gd name="T32" fmla="*/ 221343 w 413"/>
              <a:gd name="T33" fmla="*/ 213651 h 3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2" name="Freeform 11"/>
          <p:cNvSpPr>
            <a:spLocks/>
          </p:cNvSpPr>
          <p:nvPr/>
        </p:nvSpPr>
        <p:spPr bwMode="auto">
          <a:xfrm>
            <a:off x="1512462" y="2677686"/>
            <a:ext cx="1291857" cy="1758950"/>
          </a:xfrm>
          <a:custGeom>
            <a:avLst/>
            <a:gdLst>
              <a:gd name="T0" fmla="*/ 1495557 w 468"/>
              <a:gd name="T1" fmla="*/ 1117627 h 469"/>
              <a:gd name="T2" fmla="*/ 1544284 w 468"/>
              <a:gd name="T3" fmla="*/ 1117627 h 469"/>
              <a:gd name="T4" fmla="*/ 1604256 w 468"/>
              <a:gd name="T5" fmla="*/ 1181384 h 469"/>
              <a:gd name="T6" fmla="*/ 1709208 w 468"/>
              <a:gd name="T7" fmla="*/ 1065121 h 469"/>
              <a:gd name="T8" fmla="*/ 1727949 w 468"/>
              <a:gd name="T9" fmla="*/ 926355 h 469"/>
              <a:gd name="T10" fmla="*/ 1600508 w 468"/>
              <a:gd name="T11" fmla="*/ 956359 h 469"/>
              <a:gd name="T12" fmla="*/ 1510550 w 468"/>
              <a:gd name="T13" fmla="*/ 877600 h 469"/>
              <a:gd name="T14" fmla="*/ 1525543 w 468"/>
              <a:gd name="T15" fmla="*/ 603819 h 469"/>
              <a:gd name="T16" fmla="*/ 1518046 w 468"/>
              <a:gd name="T17" fmla="*/ 41255 h 469"/>
              <a:gd name="T18" fmla="*/ 997038 w 468"/>
              <a:gd name="T19" fmla="*/ 18752 h 469"/>
              <a:gd name="T20" fmla="*/ 832114 w 468"/>
              <a:gd name="T21" fmla="*/ 90010 h 469"/>
              <a:gd name="T22" fmla="*/ 824618 w 468"/>
              <a:gd name="T23" fmla="*/ 228776 h 469"/>
              <a:gd name="T24" fmla="*/ 640953 w 468"/>
              <a:gd name="T25" fmla="*/ 202523 h 469"/>
              <a:gd name="T26" fmla="*/ 670939 w 468"/>
              <a:gd name="T27" fmla="*/ 105012 h 469"/>
              <a:gd name="T28" fmla="*/ 584729 w 468"/>
              <a:gd name="T29" fmla="*/ 56256 h 469"/>
              <a:gd name="T30" fmla="*/ 198658 w 468"/>
              <a:gd name="T31" fmla="*/ 48756 h 469"/>
              <a:gd name="T32" fmla="*/ 194910 w 468"/>
              <a:gd name="T33" fmla="*/ 720082 h 469"/>
              <a:gd name="T34" fmla="*/ 213651 w 468"/>
              <a:gd name="T35" fmla="*/ 1042619 h 469"/>
              <a:gd name="T36" fmla="*/ 149931 w 468"/>
              <a:gd name="T37" fmla="*/ 1076372 h 469"/>
              <a:gd name="T38" fmla="*/ 41231 w 468"/>
              <a:gd name="T39" fmla="*/ 1091374 h 469"/>
              <a:gd name="T40" fmla="*/ 63720 w 468"/>
              <a:gd name="T41" fmla="*/ 1275145 h 469"/>
              <a:gd name="T42" fmla="*/ 149931 w 468"/>
              <a:gd name="T43" fmla="*/ 1256393 h 469"/>
              <a:gd name="T44" fmla="*/ 217399 w 468"/>
              <a:gd name="T45" fmla="*/ 1222639 h 469"/>
              <a:gd name="T46" fmla="*/ 198658 w 468"/>
              <a:gd name="T47" fmla="*/ 1511422 h 469"/>
              <a:gd name="T48" fmla="*/ 693429 w 468"/>
              <a:gd name="T49" fmla="*/ 1492670 h 469"/>
              <a:gd name="T50" fmla="*/ 910828 w 468"/>
              <a:gd name="T51" fmla="*/ 1605183 h 469"/>
              <a:gd name="T52" fmla="*/ 967052 w 468"/>
              <a:gd name="T53" fmla="*/ 1743948 h 469"/>
              <a:gd name="T54" fmla="*/ 1146968 w 468"/>
              <a:gd name="T55" fmla="*/ 1653938 h 469"/>
              <a:gd name="T56" fmla="*/ 1072003 w 468"/>
              <a:gd name="T57" fmla="*/ 1567678 h 469"/>
              <a:gd name="T58" fmla="*/ 1248172 w 468"/>
              <a:gd name="T59" fmla="*/ 1488919 h 469"/>
              <a:gd name="T60" fmla="*/ 1521795 w 468"/>
              <a:gd name="T61" fmla="*/ 1492670 h 469"/>
              <a:gd name="T62" fmla="*/ 1495557 w 468"/>
              <a:gd name="T63" fmla="*/ 1117627 h 4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3" name="Freeform 12"/>
          <p:cNvSpPr>
            <a:spLocks/>
          </p:cNvSpPr>
          <p:nvPr/>
        </p:nvSpPr>
        <p:spPr bwMode="auto">
          <a:xfrm>
            <a:off x="3578264" y="4106436"/>
            <a:ext cx="993736" cy="1536700"/>
          </a:xfrm>
          <a:custGeom>
            <a:avLst/>
            <a:gdLst>
              <a:gd name="T0" fmla="*/ 569736 w 360"/>
              <a:gd name="T1" fmla="*/ 82457 h 410"/>
              <a:gd name="T2" fmla="*/ 667191 w 360"/>
              <a:gd name="T3" fmla="*/ 224883 h 410"/>
              <a:gd name="T4" fmla="*/ 483526 w 360"/>
              <a:gd name="T5" fmla="*/ 258615 h 410"/>
              <a:gd name="T6" fmla="*/ 374826 w 360"/>
              <a:gd name="T7" fmla="*/ 187402 h 410"/>
              <a:gd name="T8" fmla="*/ 404813 w 360"/>
              <a:gd name="T9" fmla="*/ 86205 h 410"/>
              <a:gd name="T10" fmla="*/ 33734 w 360"/>
              <a:gd name="T11" fmla="*/ 71213 h 410"/>
              <a:gd name="T12" fmla="*/ 33734 w 360"/>
              <a:gd name="T13" fmla="*/ 577200 h 410"/>
              <a:gd name="T14" fmla="*/ 97455 w 360"/>
              <a:gd name="T15" fmla="*/ 884540 h 410"/>
              <a:gd name="T16" fmla="*/ 183665 w 360"/>
              <a:gd name="T17" fmla="*/ 783342 h 410"/>
              <a:gd name="T18" fmla="*/ 239889 w 360"/>
              <a:gd name="T19" fmla="*/ 937012 h 410"/>
              <a:gd name="T20" fmla="*/ 176168 w 360"/>
              <a:gd name="T21" fmla="*/ 1064446 h 410"/>
              <a:gd name="T22" fmla="*/ 89958 w 360"/>
              <a:gd name="T23" fmla="*/ 1038210 h 410"/>
              <a:gd name="T24" fmla="*/ 33734 w 360"/>
              <a:gd name="T25" fmla="*/ 1218116 h 410"/>
              <a:gd name="T26" fmla="*/ 37483 w 360"/>
              <a:gd name="T27" fmla="*/ 1536700 h 410"/>
              <a:gd name="T28" fmla="*/ 1349375 w 360"/>
              <a:gd name="T29" fmla="*/ 1536700 h 410"/>
              <a:gd name="T30" fmla="*/ 1349375 w 360"/>
              <a:gd name="T31" fmla="*/ 108693 h 410"/>
              <a:gd name="T32" fmla="*/ 569736 w 360"/>
              <a:gd name="T33" fmla="*/ 82457 h 4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4" name="Freeform 13"/>
          <p:cNvSpPr>
            <a:spLocks/>
          </p:cNvSpPr>
          <p:nvPr/>
        </p:nvSpPr>
        <p:spPr bwMode="auto">
          <a:xfrm>
            <a:off x="2473463" y="3907999"/>
            <a:ext cx="1281335" cy="1735137"/>
          </a:xfrm>
          <a:custGeom>
            <a:avLst/>
            <a:gdLst>
              <a:gd name="T0" fmla="*/ 1533662 w 464"/>
              <a:gd name="T1" fmla="*/ 1416591 h 463"/>
              <a:gd name="T2" fmla="*/ 1589909 w 464"/>
              <a:gd name="T3" fmla="*/ 1236707 h 463"/>
              <a:gd name="T4" fmla="*/ 1676154 w 464"/>
              <a:gd name="T5" fmla="*/ 1262940 h 463"/>
              <a:gd name="T6" fmla="*/ 1739900 w 464"/>
              <a:gd name="T7" fmla="*/ 1135522 h 463"/>
              <a:gd name="T8" fmla="*/ 1683653 w 464"/>
              <a:gd name="T9" fmla="*/ 981870 h 463"/>
              <a:gd name="T10" fmla="*/ 1597408 w 464"/>
              <a:gd name="T11" fmla="*/ 1083055 h 463"/>
              <a:gd name="T12" fmla="*/ 1533662 w 464"/>
              <a:gd name="T13" fmla="*/ 775752 h 463"/>
              <a:gd name="T14" fmla="*/ 1533662 w 464"/>
              <a:gd name="T15" fmla="*/ 269827 h 463"/>
              <a:gd name="T16" fmla="*/ 1117436 w 464"/>
              <a:gd name="T17" fmla="*/ 236099 h 463"/>
              <a:gd name="T18" fmla="*/ 914947 w 464"/>
              <a:gd name="T19" fmla="*/ 131166 h 463"/>
              <a:gd name="T20" fmla="*/ 926197 w 464"/>
              <a:gd name="T21" fmla="*/ 18738 h 463"/>
              <a:gd name="T22" fmla="*/ 719959 w 464"/>
              <a:gd name="T23" fmla="*/ 29981 h 463"/>
              <a:gd name="T24" fmla="*/ 716209 w 464"/>
              <a:gd name="T25" fmla="*/ 146156 h 463"/>
              <a:gd name="T26" fmla="*/ 491222 w 464"/>
              <a:gd name="T27" fmla="*/ 236099 h 463"/>
              <a:gd name="T28" fmla="*/ 217488 w 464"/>
              <a:gd name="T29" fmla="*/ 262332 h 463"/>
              <a:gd name="T30" fmla="*/ 221237 w 464"/>
              <a:gd name="T31" fmla="*/ 685810 h 463"/>
              <a:gd name="T32" fmla="*/ 176240 w 464"/>
              <a:gd name="T33" fmla="*/ 955637 h 463"/>
              <a:gd name="T34" fmla="*/ 93745 w 464"/>
              <a:gd name="T35" fmla="*/ 996861 h 463"/>
              <a:gd name="T36" fmla="*/ 7500 w 464"/>
              <a:gd name="T37" fmla="*/ 1056822 h 463"/>
              <a:gd name="T38" fmla="*/ 44997 w 464"/>
              <a:gd name="T39" fmla="*/ 1199231 h 463"/>
              <a:gd name="T40" fmla="*/ 153741 w 464"/>
              <a:gd name="T41" fmla="*/ 1161755 h 463"/>
              <a:gd name="T42" fmla="*/ 221237 w 464"/>
              <a:gd name="T43" fmla="*/ 1143017 h 463"/>
              <a:gd name="T44" fmla="*/ 202488 w 464"/>
              <a:gd name="T45" fmla="*/ 1435329 h 463"/>
              <a:gd name="T46" fmla="*/ 236236 w 464"/>
              <a:gd name="T47" fmla="*/ 1735137 h 463"/>
              <a:gd name="T48" fmla="*/ 1537412 w 464"/>
              <a:gd name="T49" fmla="*/ 1735137 h 463"/>
              <a:gd name="T50" fmla="*/ 1533662 w 464"/>
              <a:gd name="T51" fmla="*/ 1416591 h 4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5" name="Freeform 14"/>
          <p:cNvSpPr>
            <a:spLocks/>
          </p:cNvSpPr>
          <p:nvPr/>
        </p:nvSpPr>
        <p:spPr bwMode="auto">
          <a:xfrm>
            <a:off x="3547867" y="2445911"/>
            <a:ext cx="1024133" cy="1933575"/>
          </a:xfrm>
          <a:custGeom>
            <a:avLst/>
            <a:gdLst>
              <a:gd name="T0" fmla="*/ 832141 w 371"/>
              <a:gd name="T1" fmla="*/ 243570 h 516"/>
              <a:gd name="T2" fmla="*/ 764670 w 371"/>
              <a:gd name="T3" fmla="*/ 123659 h 516"/>
              <a:gd name="T4" fmla="*/ 670961 w 371"/>
              <a:gd name="T5" fmla="*/ 22483 h 516"/>
              <a:gd name="T6" fmla="*/ 487290 w 371"/>
              <a:gd name="T7" fmla="*/ 59956 h 516"/>
              <a:gd name="T8" fmla="*/ 588496 w 371"/>
              <a:gd name="T9" fmla="*/ 161131 h 516"/>
              <a:gd name="T10" fmla="*/ 446058 w 371"/>
              <a:gd name="T11" fmla="*/ 266054 h 516"/>
              <a:gd name="T12" fmla="*/ 82464 w 371"/>
              <a:gd name="T13" fmla="*/ 262307 h 516"/>
              <a:gd name="T14" fmla="*/ 89961 w 371"/>
              <a:gd name="T15" fmla="*/ 696986 h 516"/>
              <a:gd name="T16" fmla="*/ 108703 w 371"/>
              <a:gd name="T17" fmla="*/ 824392 h 516"/>
              <a:gd name="T18" fmla="*/ 243645 w 371"/>
              <a:gd name="T19" fmla="*/ 816898 h 516"/>
              <a:gd name="T20" fmla="*/ 277380 w 371"/>
              <a:gd name="T21" fmla="*/ 963040 h 516"/>
              <a:gd name="T22" fmla="*/ 153684 w 371"/>
              <a:gd name="T23" fmla="*/ 974282 h 516"/>
              <a:gd name="T24" fmla="*/ 78716 w 371"/>
              <a:gd name="T25" fmla="*/ 1150402 h 516"/>
              <a:gd name="T26" fmla="*/ 74968 w 371"/>
              <a:gd name="T27" fmla="*/ 1731224 h 516"/>
              <a:gd name="T28" fmla="*/ 446058 w 371"/>
              <a:gd name="T29" fmla="*/ 1746213 h 516"/>
              <a:gd name="T30" fmla="*/ 416070 w 371"/>
              <a:gd name="T31" fmla="*/ 1847389 h 516"/>
              <a:gd name="T32" fmla="*/ 524774 w 371"/>
              <a:gd name="T33" fmla="*/ 1918586 h 516"/>
              <a:gd name="T34" fmla="*/ 708444 w 371"/>
              <a:gd name="T35" fmla="*/ 1884861 h 516"/>
              <a:gd name="T36" fmla="*/ 610986 w 371"/>
              <a:gd name="T37" fmla="*/ 1742466 h 516"/>
              <a:gd name="T38" fmla="*/ 1390650 w 371"/>
              <a:gd name="T39" fmla="*/ 1768697 h 516"/>
              <a:gd name="T40" fmla="*/ 1390650 w 371"/>
              <a:gd name="T41" fmla="*/ 217340 h 516"/>
              <a:gd name="T42" fmla="*/ 832141 w 371"/>
              <a:gd name="T43" fmla="*/ 243570 h 5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7" name="Freeform 16"/>
          <p:cNvSpPr>
            <a:spLocks/>
          </p:cNvSpPr>
          <p:nvPr/>
        </p:nvSpPr>
        <p:spPr bwMode="auto">
          <a:xfrm>
            <a:off x="683569" y="4106436"/>
            <a:ext cx="1127014" cy="1536700"/>
          </a:xfrm>
          <a:custGeom>
            <a:avLst/>
            <a:gdLst>
              <a:gd name="T0" fmla="*/ 1387817 w 408"/>
              <a:gd name="T1" fmla="*/ 884540 h 410"/>
              <a:gd name="T2" fmla="*/ 1519097 w 408"/>
              <a:gd name="T3" fmla="*/ 723373 h 410"/>
              <a:gd name="T4" fmla="*/ 1436579 w 408"/>
              <a:gd name="T5" fmla="*/ 588444 h 410"/>
              <a:gd name="T6" fmla="*/ 1361561 w 408"/>
              <a:gd name="T7" fmla="*/ 689641 h 410"/>
              <a:gd name="T8" fmla="*/ 1282793 w 408"/>
              <a:gd name="T9" fmla="*/ 532223 h 410"/>
              <a:gd name="T10" fmla="*/ 1324053 w 408"/>
              <a:gd name="T11" fmla="*/ 82457 h 410"/>
              <a:gd name="T12" fmla="*/ 622642 w 408"/>
              <a:gd name="T13" fmla="*/ 67465 h 410"/>
              <a:gd name="T14" fmla="*/ 716414 w 408"/>
              <a:gd name="T15" fmla="*/ 206143 h 410"/>
              <a:gd name="T16" fmla="*/ 532622 w 408"/>
              <a:gd name="T17" fmla="*/ 243623 h 410"/>
              <a:gd name="T18" fmla="*/ 427598 w 408"/>
              <a:gd name="T19" fmla="*/ 168662 h 410"/>
              <a:gd name="T20" fmla="*/ 453854 w 408"/>
              <a:gd name="T21" fmla="*/ 71213 h 410"/>
              <a:gd name="T22" fmla="*/ 0 w 408"/>
              <a:gd name="T23" fmla="*/ 82457 h 410"/>
              <a:gd name="T24" fmla="*/ 0 w 408"/>
              <a:gd name="T25" fmla="*/ 1536700 h 410"/>
              <a:gd name="T26" fmla="*/ 1327804 w 408"/>
              <a:gd name="T27" fmla="*/ 1536700 h 410"/>
              <a:gd name="T28" fmla="*/ 1279043 w 408"/>
              <a:gd name="T29" fmla="*/ 989485 h 410"/>
              <a:gd name="T30" fmla="*/ 1387817 w 408"/>
              <a:gd name="T31" fmla="*/ 884540 h 4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Овал 6">
            <a:hlinkClick r:id="" action="ppaction://noaction">
              <a:snd r:embed="rId3" name="Ошибаешься!.WAV"/>
            </a:hlinkClick>
          </p:cNvPr>
          <p:cNvSpPr/>
          <p:nvPr/>
        </p:nvSpPr>
        <p:spPr>
          <a:xfrm>
            <a:off x="5470388" y="6024202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7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" name="Овал 29">
            <a:hlinkClick r:id="" action="ppaction://hlinkshowjump?jump=nextslide">
              <a:snd r:embed="rId4" name="Правильно!.WAV"/>
            </a:hlinkClick>
          </p:cNvPr>
          <p:cNvSpPr/>
          <p:nvPr/>
        </p:nvSpPr>
        <p:spPr>
          <a:xfrm>
            <a:off x="7216099" y="6024202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9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208" y="1401555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15 - 6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73099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000" t="15000" r="49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55642"/>
            <a:ext cx="3960440" cy="45776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7" name="Freeform 6"/>
          <p:cNvSpPr>
            <a:spLocks/>
          </p:cNvSpPr>
          <p:nvPr/>
        </p:nvSpPr>
        <p:spPr bwMode="auto">
          <a:xfrm>
            <a:off x="683569" y="1245761"/>
            <a:ext cx="1167933" cy="1481138"/>
          </a:xfrm>
          <a:custGeom>
            <a:avLst/>
            <a:gdLst>
              <a:gd name="T0" fmla="*/ 404914 w 423"/>
              <a:gd name="T1" fmla="*/ 1428642 h 395"/>
              <a:gd name="T2" fmla="*/ 337428 w 423"/>
              <a:gd name="T3" fmla="*/ 1289902 h 395"/>
              <a:gd name="T4" fmla="*/ 554882 w 423"/>
              <a:gd name="T5" fmla="*/ 1278653 h 395"/>
              <a:gd name="T6" fmla="*/ 618619 w 423"/>
              <a:gd name="T7" fmla="*/ 1353648 h 395"/>
              <a:gd name="T8" fmla="*/ 558631 w 423"/>
              <a:gd name="T9" fmla="*/ 1432392 h 395"/>
              <a:gd name="T10" fmla="*/ 599873 w 423"/>
              <a:gd name="T11" fmla="*/ 1469889 h 395"/>
              <a:gd name="T12" fmla="*/ 1323469 w 423"/>
              <a:gd name="T13" fmla="*/ 1481138 h 395"/>
              <a:gd name="T14" fmla="*/ 1319720 w 423"/>
              <a:gd name="T15" fmla="*/ 1072419 h 395"/>
              <a:gd name="T16" fmla="*/ 1432196 w 423"/>
              <a:gd name="T17" fmla="*/ 1102417 h 395"/>
              <a:gd name="T18" fmla="*/ 1533424 w 423"/>
              <a:gd name="T19" fmla="*/ 1019923 h 395"/>
              <a:gd name="T20" fmla="*/ 1559669 w 423"/>
              <a:gd name="T21" fmla="*/ 862435 h 395"/>
              <a:gd name="T22" fmla="*/ 1450942 w 423"/>
              <a:gd name="T23" fmla="*/ 881183 h 395"/>
              <a:gd name="T24" fmla="*/ 1334716 w 423"/>
              <a:gd name="T25" fmla="*/ 843686 h 395"/>
              <a:gd name="T26" fmla="*/ 1330967 w 423"/>
              <a:gd name="T27" fmla="*/ 577456 h 395"/>
              <a:gd name="T28" fmla="*/ 1315970 w 423"/>
              <a:gd name="T29" fmla="*/ 0 h 395"/>
              <a:gd name="T30" fmla="*/ 0 w 423"/>
              <a:gd name="T31" fmla="*/ 0 h 395"/>
              <a:gd name="T32" fmla="*/ 0 w 423"/>
              <a:gd name="T33" fmla="*/ 1462389 h 395"/>
              <a:gd name="T34" fmla="*/ 404914 w 423"/>
              <a:gd name="T35" fmla="*/ 1428642 h 3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8" name="Freeform 7"/>
          <p:cNvSpPr>
            <a:spLocks/>
          </p:cNvSpPr>
          <p:nvPr/>
        </p:nvSpPr>
        <p:spPr bwMode="auto">
          <a:xfrm>
            <a:off x="2486323" y="1245761"/>
            <a:ext cx="1130521" cy="1682750"/>
          </a:xfrm>
          <a:custGeom>
            <a:avLst/>
            <a:gdLst>
              <a:gd name="T0" fmla="*/ 210187 w 409"/>
              <a:gd name="T1" fmla="*/ 326056 h 449"/>
              <a:gd name="T2" fmla="*/ 127613 w 409"/>
              <a:gd name="T3" fmla="*/ 475967 h 449"/>
              <a:gd name="T4" fmla="*/ 26273 w 409"/>
              <a:gd name="T5" fmla="*/ 655860 h 449"/>
              <a:gd name="T6" fmla="*/ 146380 w 409"/>
              <a:gd name="T7" fmla="*/ 693338 h 449"/>
              <a:gd name="T8" fmla="*/ 213940 w 409"/>
              <a:gd name="T9" fmla="*/ 775789 h 449"/>
              <a:gd name="T10" fmla="*/ 195173 w 409"/>
              <a:gd name="T11" fmla="*/ 1472875 h 449"/>
              <a:gd name="T12" fmla="*/ 574260 w 409"/>
              <a:gd name="T13" fmla="*/ 1499109 h 449"/>
              <a:gd name="T14" fmla="*/ 547987 w 409"/>
              <a:gd name="T15" fmla="*/ 1596551 h 449"/>
              <a:gd name="T16" fmla="*/ 653080 w 409"/>
              <a:gd name="T17" fmla="*/ 1667759 h 449"/>
              <a:gd name="T18" fmla="*/ 836993 w 409"/>
              <a:gd name="T19" fmla="*/ 1634029 h 449"/>
              <a:gd name="T20" fmla="*/ 743160 w 409"/>
              <a:gd name="T21" fmla="*/ 1491614 h 449"/>
              <a:gd name="T22" fmla="*/ 1523853 w 409"/>
              <a:gd name="T23" fmla="*/ 1461631 h 449"/>
              <a:gd name="T24" fmla="*/ 1501333 w 409"/>
              <a:gd name="T25" fmla="*/ 1071863 h 449"/>
              <a:gd name="T26" fmla="*/ 1396240 w 409"/>
              <a:gd name="T27" fmla="*/ 970673 h 449"/>
              <a:gd name="T28" fmla="*/ 1373720 w 409"/>
              <a:gd name="T29" fmla="*/ 742059 h 449"/>
              <a:gd name="T30" fmla="*/ 1456293 w 409"/>
              <a:gd name="T31" fmla="*/ 790780 h 449"/>
              <a:gd name="T32" fmla="*/ 1501333 w 409"/>
              <a:gd name="T33" fmla="*/ 817014 h 449"/>
              <a:gd name="T34" fmla="*/ 1505086 w 409"/>
              <a:gd name="T35" fmla="*/ 213623 h 449"/>
              <a:gd name="T36" fmla="*/ 1497580 w 409"/>
              <a:gd name="T37" fmla="*/ 0 h 449"/>
              <a:gd name="T38" fmla="*/ 161393 w 409"/>
              <a:gd name="T39" fmla="*/ 0 h 449"/>
              <a:gd name="T40" fmla="*/ 210187 w 409"/>
              <a:gd name="T41" fmla="*/ 326056 h 4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auto">
          <a:xfrm>
            <a:off x="3430957" y="1245761"/>
            <a:ext cx="1141043" cy="1484313"/>
          </a:xfrm>
          <a:custGeom>
            <a:avLst/>
            <a:gdLst>
              <a:gd name="T0" fmla="*/ 221343 w 413"/>
              <a:gd name="T1" fmla="*/ 213651 h 396"/>
              <a:gd name="T2" fmla="*/ 217591 w 413"/>
              <a:gd name="T3" fmla="*/ 817122 h 396"/>
              <a:gd name="T4" fmla="*/ 172572 w 413"/>
              <a:gd name="T5" fmla="*/ 790884 h 396"/>
              <a:gd name="T6" fmla="*/ 90038 w 413"/>
              <a:gd name="T7" fmla="*/ 742157 h 396"/>
              <a:gd name="T8" fmla="*/ 112547 w 413"/>
              <a:gd name="T9" fmla="*/ 970801 h 396"/>
              <a:gd name="T10" fmla="*/ 217591 w 413"/>
              <a:gd name="T11" fmla="*/ 1072004 h 396"/>
              <a:gd name="T12" fmla="*/ 240101 w 413"/>
              <a:gd name="T13" fmla="*/ 1461823 h 396"/>
              <a:gd name="T14" fmla="*/ 604003 w 413"/>
              <a:gd name="T15" fmla="*/ 1465572 h 396"/>
              <a:gd name="T16" fmla="*/ 746563 w 413"/>
              <a:gd name="T17" fmla="*/ 1360620 h 396"/>
              <a:gd name="T18" fmla="*/ 645271 w 413"/>
              <a:gd name="T19" fmla="*/ 1259417 h 396"/>
              <a:gd name="T20" fmla="*/ 829098 w 413"/>
              <a:gd name="T21" fmla="*/ 1221934 h 396"/>
              <a:gd name="T22" fmla="*/ 922887 w 413"/>
              <a:gd name="T23" fmla="*/ 1323138 h 396"/>
              <a:gd name="T24" fmla="*/ 990415 w 413"/>
              <a:gd name="T25" fmla="*/ 1443082 h 396"/>
              <a:gd name="T26" fmla="*/ 1549400 w 413"/>
              <a:gd name="T27" fmla="*/ 1416844 h 396"/>
              <a:gd name="T28" fmla="*/ 1549400 w 413"/>
              <a:gd name="T29" fmla="*/ 0 h 396"/>
              <a:gd name="T30" fmla="*/ 213840 w 413"/>
              <a:gd name="T31" fmla="*/ 0 h 396"/>
              <a:gd name="T32" fmla="*/ 221343 w 413"/>
              <a:gd name="T33" fmla="*/ 213651 h 3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2" name="Freeform 11"/>
          <p:cNvSpPr>
            <a:spLocks/>
          </p:cNvSpPr>
          <p:nvPr/>
        </p:nvSpPr>
        <p:spPr bwMode="auto">
          <a:xfrm>
            <a:off x="1512462" y="2677686"/>
            <a:ext cx="1291857" cy="1758950"/>
          </a:xfrm>
          <a:custGeom>
            <a:avLst/>
            <a:gdLst>
              <a:gd name="T0" fmla="*/ 1495557 w 468"/>
              <a:gd name="T1" fmla="*/ 1117627 h 469"/>
              <a:gd name="T2" fmla="*/ 1544284 w 468"/>
              <a:gd name="T3" fmla="*/ 1117627 h 469"/>
              <a:gd name="T4" fmla="*/ 1604256 w 468"/>
              <a:gd name="T5" fmla="*/ 1181384 h 469"/>
              <a:gd name="T6" fmla="*/ 1709208 w 468"/>
              <a:gd name="T7" fmla="*/ 1065121 h 469"/>
              <a:gd name="T8" fmla="*/ 1727949 w 468"/>
              <a:gd name="T9" fmla="*/ 926355 h 469"/>
              <a:gd name="T10" fmla="*/ 1600508 w 468"/>
              <a:gd name="T11" fmla="*/ 956359 h 469"/>
              <a:gd name="T12" fmla="*/ 1510550 w 468"/>
              <a:gd name="T13" fmla="*/ 877600 h 469"/>
              <a:gd name="T14" fmla="*/ 1525543 w 468"/>
              <a:gd name="T15" fmla="*/ 603819 h 469"/>
              <a:gd name="T16" fmla="*/ 1518046 w 468"/>
              <a:gd name="T17" fmla="*/ 41255 h 469"/>
              <a:gd name="T18" fmla="*/ 997038 w 468"/>
              <a:gd name="T19" fmla="*/ 18752 h 469"/>
              <a:gd name="T20" fmla="*/ 832114 w 468"/>
              <a:gd name="T21" fmla="*/ 90010 h 469"/>
              <a:gd name="T22" fmla="*/ 824618 w 468"/>
              <a:gd name="T23" fmla="*/ 228776 h 469"/>
              <a:gd name="T24" fmla="*/ 640953 w 468"/>
              <a:gd name="T25" fmla="*/ 202523 h 469"/>
              <a:gd name="T26" fmla="*/ 670939 w 468"/>
              <a:gd name="T27" fmla="*/ 105012 h 469"/>
              <a:gd name="T28" fmla="*/ 584729 w 468"/>
              <a:gd name="T29" fmla="*/ 56256 h 469"/>
              <a:gd name="T30" fmla="*/ 198658 w 468"/>
              <a:gd name="T31" fmla="*/ 48756 h 469"/>
              <a:gd name="T32" fmla="*/ 194910 w 468"/>
              <a:gd name="T33" fmla="*/ 720082 h 469"/>
              <a:gd name="T34" fmla="*/ 213651 w 468"/>
              <a:gd name="T35" fmla="*/ 1042619 h 469"/>
              <a:gd name="T36" fmla="*/ 149931 w 468"/>
              <a:gd name="T37" fmla="*/ 1076372 h 469"/>
              <a:gd name="T38" fmla="*/ 41231 w 468"/>
              <a:gd name="T39" fmla="*/ 1091374 h 469"/>
              <a:gd name="T40" fmla="*/ 63720 w 468"/>
              <a:gd name="T41" fmla="*/ 1275145 h 469"/>
              <a:gd name="T42" fmla="*/ 149931 w 468"/>
              <a:gd name="T43" fmla="*/ 1256393 h 469"/>
              <a:gd name="T44" fmla="*/ 217399 w 468"/>
              <a:gd name="T45" fmla="*/ 1222639 h 469"/>
              <a:gd name="T46" fmla="*/ 198658 w 468"/>
              <a:gd name="T47" fmla="*/ 1511422 h 469"/>
              <a:gd name="T48" fmla="*/ 693429 w 468"/>
              <a:gd name="T49" fmla="*/ 1492670 h 469"/>
              <a:gd name="T50" fmla="*/ 910828 w 468"/>
              <a:gd name="T51" fmla="*/ 1605183 h 469"/>
              <a:gd name="T52" fmla="*/ 967052 w 468"/>
              <a:gd name="T53" fmla="*/ 1743948 h 469"/>
              <a:gd name="T54" fmla="*/ 1146968 w 468"/>
              <a:gd name="T55" fmla="*/ 1653938 h 469"/>
              <a:gd name="T56" fmla="*/ 1072003 w 468"/>
              <a:gd name="T57" fmla="*/ 1567678 h 469"/>
              <a:gd name="T58" fmla="*/ 1248172 w 468"/>
              <a:gd name="T59" fmla="*/ 1488919 h 469"/>
              <a:gd name="T60" fmla="*/ 1521795 w 468"/>
              <a:gd name="T61" fmla="*/ 1492670 h 469"/>
              <a:gd name="T62" fmla="*/ 1495557 w 468"/>
              <a:gd name="T63" fmla="*/ 1117627 h 4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3" name="Freeform 12"/>
          <p:cNvSpPr>
            <a:spLocks/>
          </p:cNvSpPr>
          <p:nvPr/>
        </p:nvSpPr>
        <p:spPr bwMode="auto">
          <a:xfrm>
            <a:off x="3578264" y="4106436"/>
            <a:ext cx="993736" cy="1536700"/>
          </a:xfrm>
          <a:custGeom>
            <a:avLst/>
            <a:gdLst>
              <a:gd name="T0" fmla="*/ 569736 w 360"/>
              <a:gd name="T1" fmla="*/ 82457 h 410"/>
              <a:gd name="T2" fmla="*/ 667191 w 360"/>
              <a:gd name="T3" fmla="*/ 224883 h 410"/>
              <a:gd name="T4" fmla="*/ 483526 w 360"/>
              <a:gd name="T5" fmla="*/ 258615 h 410"/>
              <a:gd name="T6" fmla="*/ 374826 w 360"/>
              <a:gd name="T7" fmla="*/ 187402 h 410"/>
              <a:gd name="T8" fmla="*/ 404813 w 360"/>
              <a:gd name="T9" fmla="*/ 86205 h 410"/>
              <a:gd name="T10" fmla="*/ 33734 w 360"/>
              <a:gd name="T11" fmla="*/ 71213 h 410"/>
              <a:gd name="T12" fmla="*/ 33734 w 360"/>
              <a:gd name="T13" fmla="*/ 577200 h 410"/>
              <a:gd name="T14" fmla="*/ 97455 w 360"/>
              <a:gd name="T15" fmla="*/ 884540 h 410"/>
              <a:gd name="T16" fmla="*/ 183665 w 360"/>
              <a:gd name="T17" fmla="*/ 783342 h 410"/>
              <a:gd name="T18" fmla="*/ 239889 w 360"/>
              <a:gd name="T19" fmla="*/ 937012 h 410"/>
              <a:gd name="T20" fmla="*/ 176168 w 360"/>
              <a:gd name="T21" fmla="*/ 1064446 h 410"/>
              <a:gd name="T22" fmla="*/ 89958 w 360"/>
              <a:gd name="T23" fmla="*/ 1038210 h 410"/>
              <a:gd name="T24" fmla="*/ 33734 w 360"/>
              <a:gd name="T25" fmla="*/ 1218116 h 410"/>
              <a:gd name="T26" fmla="*/ 37483 w 360"/>
              <a:gd name="T27" fmla="*/ 1536700 h 410"/>
              <a:gd name="T28" fmla="*/ 1349375 w 360"/>
              <a:gd name="T29" fmla="*/ 1536700 h 410"/>
              <a:gd name="T30" fmla="*/ 1349375 w 360"/>
              <a:gd name="T31" fmla="*/ 108693 h 410"/>
              <a:gd name="T32" fmla="*/ 569736 w 360"/>
              <a:gd name="T33" fmla="*/ 82457 h 4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4" name="Freeform 13"/>
          <p:cNvSpPr>
            <a:spLocks/>
          </p:cNvSpPr>
          <p:nvPr/>
        </p:nvSpPr>
        <p:spPr bwMode="auto">
          <a:xfrm>
            <a:off x="2473463" y="3907999"/>
            <a:ext cx="1281335" cy="1735137"/>
          </a:xfrm>
          <a:custGeom>
            <a:avLst/>
            <a:gdLst>
              <a:gd name="T0" fmla="*/ 1533662 w 464"/>
              <a:gd name="T1" fmla="*/ 1416591 h 463"/>
              <a:gd name="T2" fmla="*/ 1589909 w 464"/>
              <a:gd name="T3" fmla="*/ 1236707 h 463"/>
              <a:gd name="T4" fmla="*/ 1676154 w 464"/>
              <a:gd name="T5" fmla="*/ 1262940 h 463"/>
              <a:gd name="T6" fmla="*/ 1739900 w 464"/>
              <a:gd name="T7" fmla="*/ 1135522 h 463"/>
              <a:gd name="T8" fmla="*/ 1683653 w 464"/>
              <a:gd name="T9" fmla="*/ 981870 h 463"/>
              <a:gd name="T10" fmla="*/ 1597408 w 464"/>
              <a:gd name="T11" fmla="*/ 1083055 h 463"/>
              <a:gd name="T12" fmla="*/ 1533662 w 464"/>
              <a:gd name="T13" fmla="*/ 775752 h 463"/>
              <a:gd name="T14" fmla="*/ 1533662 w 464"/>
              <a:gd name="T15" fmla="*/ 269827 h 463"/>
              <a:gd name="T16" fmla="*/ 1117436 w 464"/>
              <a:gd name="T17" fmla="*/ 236099 h 463"/>
              <a:gd name="T18" fmla="*/ 914947 w 464"/>
              <a:gd name="T19" fmla="*/ 131166 h 463"/>
              <a:gd name="T20" fmla="*/ 926197 w 464"/>
              <a:gd name="T21" fmla="*/ 18738 h 463"/>
              <a:gd name="T22" fmla="*/ 719959 w 464"/>
              <a:gd name="T23" fmla="*/ 29981 h 463"/>
              <a:gd name="T24" fmla="*/ 716209 w 464"/>
              <a:gd name="T25" fmla="*/ 146156 h 463"/>
              <a:gd name="T26" fmla="*/ 491222 w 464"/>
              <a:gd name="T27" fmla="*/ 236099 h 463"/>
              <a:gd name="T28" fmla="*/ 217488 w 464"/>
              <a:gd name="T29" fmla="*/ 262332 h 463"/>
              <a:gd name="T30" fmla="*/ 221237 w 464"/>
              <a:gd name="T31" fmla="*/ 685810 h 463"/>
              <a:gd name="T32" fmla="*/ 176240 w 464"/>
              <a:gd name="T33" fmla="*/ 955637 h 463"/>
              <a:gd name="T34" fmla="*/ 93745 w 464"/>
              <a:gd name="T35" fmla="*/ 996861 h 463"/>
              <a:gd name="T36" fmla="*/ 7500 w 464"/>
              <a:gd name="T37" fmla="*/ 1056822 h 463"/>
              <a:gd name="T38" fmla="*/ 44997 w 464"/>
              <a:gd name="T39" fmla="*/ 1199231 h 463"/>
              <a:gd name="T40" fmla="*/ 153741 w 464"/>
              <a:gd name="T41" fmla="*/ 1161755 h 463"/>
              <a:gd name="T42" fmla="*/ 221237 w 464"/>
              <a:gd name="T43" fmla="*/ 1143017 h 463"/>
              <a:gd name="T44" fmla="*/ 202488 w 464"/>
              <a:gd name="T45" fmla="*/ 1435329 h 463"/>
              <a:gd name="T46" fmla="*/ 236236 w 464"/>
              <a:gd name="T47" fmla="*/ 1735137 h 463"/>
              <a:gd name="T48" fmla="*/ 1537412 w 464"/>
              <a:gd name="T49" fmla="*/ 1735137 h 463"/>
              <a:gd name="T50" fmla="*/ 1533662 w 464"/>
              <a:gd name="T51" fmla="*/ 1416591 h 4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5" name="Freeform 14"/>
          <p:cNvSpPr>
            <a:spLocks/>
          </p:cNvSpPr>
          <p:nvPr/>
        </p:nvSpPr>
        <p:spPr bwMode="auto">
          <a:xfrm>
            <a:off x="3547867" y="2445911"/>
            <a:ext cx="1024133" cy="1933575"/>
          </a:xfrm>
          <a:custGeom>
            <a:avLst/>
            <a:gdLst>
              <a:gd name="T0" fmla="*/ 832141 w 371"/>
              <a:gd name="T1" fmla="*/ 243570 h 516"/>
              <a:gd name="T2" fmla="*/ 764670 w 371"/>
              <a:gd name="T3" fmla="*/ 123659 h 516"/>
              <a:gd name="T4" fmla="*/ 670961 w 371"/>
              <a:gd name="T5" fmla="*/ 22483 h 516"/>
              <a:gd name="T6" fmla="*/ 487290 w 371"/>
              <a:gd name="T7" fmla="*/ 59956 h 516"/>
              <a:gd name="T8" fmla="*/ 588496 w 371"/>
              <a:gd name="T9" fmla="*/ 161131 h 516"/>
              <a:gd name="T10" fmla="*/ 446058 w 371"/>
              <a:gd name="T11" fmla="*/ 266054 h 516"/>
              <a:gd name="T12" fmla="*/ 82464 w 371"/>
              <a:gd name="T13" fmla="*/ 262307 h 516"/>
              <a:gd name="T14" fmla="*/ 89961 w 371"/>
              <a:gd name="T15" fmla="*/ 696986 h 516"/>
              <a:gd name="T16" fmla="*/ 108703 w 371"/>
              <a:gd name="T17" fmla="*/ 824392 h 516"/>
              <a:gd name="T18" fmla="*/ 243645 w 371"/>
              <a:gd name="T19" fmla="*/ 816898 h 516"/>
              <a:gd name="T20" fmla="*/ 277380 w 371"/>
              <a:gd name="T21" fmla="*/ 963040 h 516"/>
              <a:gd name="T22" fmla="*/ 153684 w 371"/>
              <a:gd name="T23" fmla="*/ 974282 h 516"/>
              <a:gd name="T24" fmla="*/ 78716 w 371"/>
              <a:gd name="T25" fmla="*/ 1150402 h 516"/>
              <a:gd name="T26" fmla="*/ 74968 w 371"/>
              <a:gd name="T27" fmla="*/ 1731224 h 516"/>
              <a:gd name="T28" fmla="*/ 446058 w 371"/>
              <a:gd name="T29" fmla="*/ 1746213 h 516"/>
              <a:gd name="T30" fmla="*/ 416070 w 371"/>
              <a:gd name="T31" fmla="*/ 1847389 h 516"/>
              <a:gd name="T32" fmla="*/ 524774 w 371"/>
              <a:gd name="T33" fmla="*/ 1918586 h 516"/>
              <a:gd name="T34" fmla="*/ 708444 w 371"/>
              <a:gd name="T35" fmla="*/ 1884861 h 516"/>
              <a:gd name="T36" fmla="*/ 610986 w 371"/>
              <a:gd name="T37" fmla="*/ 1742466 h 516"/>
              <a:gd name="T38" fmla="*/ 1390650 w 371"/>
              <a:gd name="T39" fmla="*/ 1768697 h 516"/>
              <a:gd name="T40" fmla="*/ 1390650 w 371"/>
              <a:gd name="T41" fmla="*/ 217340 h 516"/>
              <a:gd name="T42" fmla="*/ 832141 w 371"/>
              <a:gd name="T43" fmla="*/ 243570 h 5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7" name="Freeform 16"/>
          <p:cNvSpPr>
            <a:spLocks/>
          </p:cNvSpPr>
          <p:nvPr/>
        </p:nvSpPr>
        <p:spPr bwMode="auto">
          <a:xfrm>
            <a:off x="683569" y="4106436"/>
            <a:ext cx="1127014" cy="1536700"/>
          </a:xfrm>
          <a:custGeom>
            <a:avLst/>
            <a:gdLst>
              <a:gd name="T0" fmla="*/ 1387817 w 408"/>
              <a:gd name="T1" fmla="*/ 884540 h 410"/>
              <a:gd name="T2" fmla="*/ 1519097 w 408"/>
              <a:gd name="T3" fmla="*/ 723373 h 410"/>
              <a:gd name="T4" fmla="*/ 1436579 w 408"/>
              <a:gd name="T5" fmla="*/ 588444 h 410"/>
              <a:gd name="T6" fmla="*/ 1361561 w 408"/>
              <a:gd name="T7" fmla="*/ 689641 h 410"/>
              <a:gd name="T8" fmla="*/ 1282793 w 408"/>
              <a:gd name="T9" fmla="*/ 532223 h 410"/>
              <a:gd name="T10" fmla="*/ 1324053 w 408"/>
              <a:gd name="T11" fmla="*/ 82457 h 410"/>
              <a:gd name="T12" fmla="*/ 622642 w 408"/>
              <a:gd name="T13" fmla="*/ 67465 h 410"/>
              <a:gd name="T14" fmla="*/ 716414 w 408"/>
              <a:gd name="T15" fmla="*/ 206143 h 410"/>
              <a:gd name="T16" fmla="*/ 532622 w 408"/>
              <a:gd name="T17" fmla="*/ 243623 h 410"/>
              <a:gd name="T18" fmla="*/ 427598 w 408"/>
              <a:gd name="T19" fmla="*/ 168662 h 410"/>
              <a:gd name="T20" fmla="*/ 453854 w 408"/>
              <a:gd name="T21" fmla="*/ 71213 h 410"/>
              <a:gd name="T22" fmla="*/ 0 w 408"/>
              <a:gd name="T23" fmla="*/ 82457 h 410"/>
              <a:gd name="T24" fmla="*/ 0 w 408"/>
              <a:gd name="T25" fmla="*/ 1536700 h 410"/>
              <a:gd name="T26" fmla="*/ 1327804 w 408"/>
              <a:gd name="T27" fmla="*/ 1536700 h 410"/>
              <a:gd name="T28" fmla="*/ 1279043 w 408"/>
              <a:gd name="T29" fmla="*/ 989485 h 410"/>
              <a:gd name="T30" fmla="*/ 1387817 w 408"/>
              <a:gd name="T31" fmla="*/ 884540 h 4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Овал 6">
            <a:hlinkClick r:id="" action="ppaction://hlinkshowjump?jump=nextslide">
              <a:snd r:embed="rId3" name="Правильно!.WAV"/>
            </a:hlinkClick>
          </p:cNvPr>
          <p:cNvSpPr/>
          <p:nvPr/>
        </p:nvSpPr>
        <p:spPr>
          <a:xfrm>
            <a:off x="5470388" y="6024202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6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" name="Овал 29">
            <a:hlinkClick r:id="" action="ppaction://noaction">
              <a:snd r:embed="rId4" name="Ошибаешься!.WAV"/>
            </a:hlinkClick>
          </p:cNvPr>
          <p:cNvSpPr/>
          <p:nvPr/>
        </p:nvSpPr>
        <p:spPr>
          <a:xfrm>
            <a:off x="7216099" y="6021288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7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208" y="1401555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14 - 8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93801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000" t="15000" r="49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55642"/>
            <a:ext cx="3960440" cy="45776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7" name="Freeform 6"/>
          <p:cNvSpPr>
            <a:spLocks/>
          </p:cNvSpPr>
          <p:nvPr/>
        </p:nvSpPr>
        <p:spPr bwMode="auto">
          <a:xfrm>
            <a:off x="683569" y="1245761"/>
            <a:ext cx="1167933" cy="1481138"/>
          </a:xfrm>
          <a:custGeom>
            <a:avLst/>
            <a:gdLst>
              <a:gd name="T0" fmla="*/ 404914 w 423"/>
              <a:gd name="T1" fmla="*/ 1428642 h 395"/>
              <a:gd name="T2" fmla="*/ 337428 w 423"/>
              <a:gd name="T3" fmla="*/ 1289902 h 395"/>
              <a:gd name="T4" fmla="*/ 554882 w 423"/>
              <a:gd name="T5" fmla="*/ 1278653 h 395"/>
              <a:gd name="T6" fmla="*/ 618619 w 423"/>
              <a:gd name="T7" fmla="*/ 1353648 h 395"/>
              <a:gd name="T8" fmla="*/ 558631 w 423"/>
              <a:gd name="T9" fmla="*/ 1432392 h 395"/>
              <a:gd name="T10" fmla="*/ 599873 w 423"/>
              <a:gd name="T11" fmla="*/ 1469889 h 395"/>
              <a:gd name="T12" fmla="*/ 1323469 w 423"/>
              <a:gd name="T13" fmla="*/ 1481138 h 395"/>
              <a:gd name="T14" fmla="*/ 1319720 w 423"/>
              <a:gd name="T15" fmla="*/ 1072419 h 395"/>
              <a:gd name="T16" fmla="*/ 1432196 w 423"/>
              <a:gd name="T17" fmla="*/ 1102417 h 395"/>
              <a:gd name="T18" fmla="*/ 1533424 w 423"/>
              <a:gd name="T19" fmla="*/ 1019923 h 395"/>
              <a:gd name="T20" fmla="*/ 1559669 w 423"/>
              <a:gd name="T21" fmla="*/ 862435 h 395"/>
              <a:gd name="T22" fmla="*/ 1450942 w 423"/>
              <a:gd name="T23" fmla="*/ 881183 h 395"/>
              <a:gd name="T24" fmla="*/ 1334716 w 423"/>
              <a:gd name="T25" fmla="*/ 843686 h 395"/>
              <a:gd name="T26" fmla="*/ 1330967 w 423"/>
              <a:gd name="T27" fmla="*/ 577456 h 395"/>
              <a:gd name="T28" fmla="*/ 1315970 w 423"/>
              <a:gd name="T29" fmla="*/ 0 h 395"/>
              <a:gd name="T30" fmla="*/ 0 w 423"/>
              <a:gd name="T31" fmla="*/ 0 h 395"/>
              <a:gd name="T32" fmla="*/ 0 w 423"/>
              <a:gd name="T33" fmla="*/ 1462389 h 395"/>
              <a:gd name="T34" fmla="*/ 404914 w 423"/>
              <a:gd name="T35" fmla="*/ 1428642 h 3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8" name="Freeform 7"/>
          <p:cNvSpPr>
            <a:spLocks/>
          </p:cNvSpPr>
          <p:nvPr/>
        </p:nvSpPr>
        <p:spPr bwMode="auto">
          <a:xfrm>
            <a:off x="2486323" y="1245761"/>
            <a:ext cx="1130521" cy="1682750"/>
          </a:xfrm>
          <a:custGeom>
            <a:avLst/>
            <a:gdLst>
              <a:gd name="T0" fmla="*/ 210187 w 409"/>
              <a:gd name="T1" fmla="*/ 326056 h 449"/>
              <a:gd name="T2" fmla="*/ 127613 w 409"/>
              <a:gd name="T3" fmla="*/ 475967 h 449"/>
              <a:gd name="T4" fmla="*/ 26273 w 409"/>
              <a:gd name="T5" fmla="*/ 655860 h 449"/>
              <a:gd name="T6" fmla="*/ 146380 w 409"/>
              <a:gd name="T7" fmla="*/ 693338 h 449"/>
              <a:gd name="T8" fmla="*/ 213940 w 409"/>
              <a:gd name="T9" fmla="*/ 775789 h 449"/>
              <a:gd name="T10" fmla="*/ 195173 w 409"/>
              <a:gd name="T11" fmla="*/ 1472875 h 449"/>
              <a:gd name="T12" fmla="*/ 574260 w 409"/>
              <a:gd name="T13" fmla="*/ 1499109 h 449"/>
              <a:gd name="T14" fmla="*/ 547987 w 409"/>
              <a:gd name="T15" fmla="*/ 1596551 h 449"/>
              <a:gd name="T16" fmla="*/ 653080 w 409"/>
              <a:gd name="T17" fmla="*/ 1667759 h 449"/>
              <a:gd name="T18" fmla="*/ 836993 w 409"/>
              <a:gd name="T19" fmla="*/ 1634029 h 449"/>
              <a:gd name="T20" fmla="*/ 743160 w 409"/>
              <a:gd name="T21" fmla="*/ 1491614 h 449"/>
              <a:gd name="T22" fmla="*/ 1523853 w 409"/>
              <a:gd name="T23" fmla="*/ 1461631 h 449"/>
              <a:gd name="T24" fmla="*/ 1501333 w 409"/>
              <a:gd name="T25" fmla="*/ 1071863 h 449"/>
              <a:gd name="T26" fmla="*/ 1396240 w 409"/>
              <a:gd name="T27" fmla="*/ 970673 h 449"/>
              <a:gd name="T28" fmla="*/ 1373720 w 409"/>
              <a:gd name="T29" fmla="*/ 742059 h 449"/>
              <a:gd name="T30" fmla="*/ 1456293 w 409"/>
              <a:gd name="T31" fmla="*/ 790780 h 449"/>
              <a:gd name="T32" fmla="*/ 1501333 w 409"/>
              <a:gd name="T33" fmla="*/ 817014 h 449"/>
              <a:gd name="T34" fmla="*/ 1505086 w 409"/>
              <a:gd name="T35" fmla="*/ 213623 h 449"/>
              <a:gd name="T36" fmla="*/ 1497580 w 409"/>
              <a:gd name="T37" fmla="*/ 0 h 449"/>
              <a:gd name="T38" fmla="*/ 161393 w 409"/>
              <a:gd name="T39" fmla="*/ 0 h 449"/>
              <a:gd name="T40" fmla="*/ 210187 w 409"/>
              <a:gd name="T41" fmla="*/ 326056 h 4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9" name="Freeform 8"/>
          <p:cNvSpPr>
            <a:spLocks/>
          </p:cNvSpPr>
          <p:nvPr/>
        </p:nvSpPr>
        <p:spPr bwMode="auto">
          <a:xfrm>
            <a:off x="1628203" y="1245761"/>
            <a:ext cx="1040500" cy="1690688"/>
          </a:xfrm>
          <a:custGeom>
            <a:avLst/>
            <a:gdLst>
              <a:gd name="T0" fmla="*/ 48720 w 377"/>
              <a:gd name="T1" fmla="*/ 577308 h 451"/>
              <a:gd name="T2" fmla="*/ 52468 w 377"/>
              <a:gd name="T3" fmla="*/ 843470 h 451"/>
              <a:gd name="T4" fmla="*/ 168646 w 377"/>
              <a:gd name="T5" fmla="*/ 880957 h 451"/>
              <a:gd name="T6" fmla="*/ 277328 w 377"/>
              <a:gd name="T7" fmla="*/ 862213 h 451"/>
              <a:gd name="T8" fmla="*/ 251094 w 377"/>
              <a:gd name="T9" fmla="*/ 1019661 h 451"/>
              <a:gd name="T10" fmla="*/ 149907 w 377"/>
              <a:gd name="T11" fmla="*/ 1102134 h 451"/>
              <a:gd name="T12" fmla="*/ 37477 w 377"/>
              <a:gd name="T13" fmla="*/ 1072144 h 451"/>
              <a:gd name="T14" fmla="*/ 41224 w 377"/>
              <a:gd name="T15" fmla="*/ 1480758 h 451"/>
              <a:gd name="T16" fmla="*/ 427235 w 377"/>
              <a:gd name="T17" fmla="*/ 1488255 h 451"/>
              <a:gd name="T18" fmla="*/ 513432 w 377"/>
              <a:gd name="T19" fmla="*/ 1536989 h 451"/>
              <a:gd name="T20" fmla="*/ 483451 w 377"/>
              <a:gd name="T21" fmla="*/ 1634457 h 451"/>
              <a:gd name="T22" fmla="*/ 667087 w 377"/>
              <a:gd name="T23" fmla="*/ 1660698 h 451"/>
              <a:gd name="T24" fmla="*/ 674582 w 377"/>
              <a:gd name="T25" fmla="*/ 1521994 h 451"/>
              <a:gd name="T26" fmla="*/ 839480 w 377"/>
              <a:gd name="T27" fmla="*/ 1450768 h 451"/>
              <a:gd name="T28" fmla="*/ 1360407 w 377"/>
              <a:gd name="T29" fmla="*/ 1473260 h 451"/>
              <a:gd name="T30" fmla="*/ 1379146 w 377"/>
              <a:gd name="T31" fmla="*/ 775992 h 451"/>
              <a:gd name="T32" fmla="*/ 1311688 w 377"/>
              <a:gd name="T33" fmla="*/ 693519 h 451"/>
              <a:gd name="T34" fmla="*/ 1191762 w 377"/>
              <a:gd name="T35" fmla="*/ 656032 h 451"/>
              <a:gd name="T36" fmla="*/ 1292949 w 377"/>
              <a:gd name="T37" fmla="*/ 476092 h 451"/>
              <a:gd name="T38" fmla="*/ 1375398 w 377"/>
              <a:gd name="T39" fmla="*/ 326142 h 451"/>
              <a:gd name="T40" fmla="*/ 1326678 w 377"/>
              <a:gd name="T41" fmla="*/ 0 h 451"/>
              <a:gd name="T42" fmla="*/ 33729 w 377"/>
              <a:gd name="T43" fmla="*/ 0 h 451"/>
              <a:gd name="T44" fmla="*/ 48720 w 377"/>
              <a:gd name="T45" fmla="*/ 577308 h 4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auto">
          <a:xfrm>
            <a:off x="3430957" y="1245761"/>
            <a:ext cx="1141043" cy="1484313"/>
          </a:xfrm>
          <a:custGeom>
            <a:avLst/>
            <a:gdLst>
              <a:gd name="T0" fmla="*/ 221343 w 413"/>
              <a:gd name="T1" fmla="*/ 213651 h 396"/>
              <a:gd name="T2" fmla="*/ 217591 w 413"/>
              <a:gd name="T3" fmla="*/ 817122 h 396"/>
              <a:gd name="T4" fmla="*/ 172572 w 413"/>
              <a:gd name="T5" fmla="*/ 790884 h 396"/>
              <a:gd name="T6" fmla="*/ 90038 w 413"/>
              <a:gd name="T7" fmla="*/ 742157 h 396"/>
              <a:gd name="T8" fmla="*/ 112547 w 413"/>
              <a:gd name="T9" fmla="*/ 970801 h 396"/>
              <a:gd name="T10" fmla="*/ 217591 w 413"/>
              <a:gd name="T11" fmla="*/ 1072004 h 396"/>
              <a:gd name="T12" fmla="*/ 240101 w 413"/>
              <a:gd name="T13" fmla="*/ 1461823 h 396"/>
              <a:gd name="T14" fmla="*/ 604003 w 413"/>
              <a:gd name="T15" fmla="*/ 1465572 h 396"/>
              <a:gd name="T16" fmla="*/ 746563 w 413"/>
              <a:gd name="T17" fmla="*/ 1360620 h 396"/>
              <a:gd name="T18" fmla="*/ 645271 w 413"/>
              <a:gd name="T19" fmla="*/ 1259417 h 396"/>
              <a:gd name="T20" fmla="*/ 829098 w 413"/>
              <a:gd name="T21" fmla="*/ 1221934 h 396"/>
              <a:gd name="T22" fmla="*/ 922887 w 413"/>
              <a:gd name="T23" fmla="*/ 1323138 h 396"/>
              <a:gd name="T24" fmla="*/ 990415 w 413"/>
              <a:gd name="T25" fmla="*/ 1443082 h 396"/>
              <a:gd name="T26" fmla="*/ 1549400 w 413"/>
              <a:gd name="T27" fmla="*/ 1416844 h 396"/>
              <a:gd name="T28" fmla="*/ 1549400 w 413"/>
              <a:gd name="T29" fmla="*/ 0 h 396"/>
              <a:gd name="T30" fmla="*/ 213840 w 413"/>
              <a:gd name="T31" fmla="*/ 0 h 396"/>
              <a:gd name="T32" fmla="*/ 221343 w 413"/>
              <a:gd name="T33" fmla="*/ 213651 h 3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2" name="Freeform 11"/>
          <p:cNvSpPr>
            <a:spLocks/>
          </p:cNvSpPr>
          <p:nvPr/>
        </p:nvSpPr>
        <p:spPr bwMode="auto">
          <a:xfrm>
            <a:off x="1512462" y="2677686"/>
            <a:ext cx="1291857" cy="1758950"/>
          </a:xfrm>
          <a:custGeom>
            <a:avLst/>
            <a:gdLst>
              <a:gd name="T0" fmla="*/ 1495557 w 468"/>
              <a:gd name="T1" fmla="*/ 1117627 h 469"/>
              <a:gd name="T2" fmla="*/ 1544284 w 468"/>
              <a:gd name="T3" fmla="*/ 1117627 h 469"/>
              <a:gd name="T4" fmla="*/ 1604256 w 468"/>
              <a:gd name="T5" fmla="*/ 1181384 h 469"/>
              <a:gd name="T6" fmla="*/ 1709208 w 468"/>
              <a:gd name="T7" fmla="*/ 1065121 h 469"/>
              <a:gd name="T8" fmla="*/ 1727949 w 468"/>
              <a:gd name="T9" fmla="*/ 926355 h 469"/>
              <a:gd name="T10" fmla="*/ 1600508 w 468"/>
              <a:gd name="T11" fmla="*/ 956359 h 469"/>
              <a:gd name="T12" fmla="*/ 1510550 w 468"/>
              <a:gd name="T13" fmla="*/ 877600 h 469"/>
              <a:gd name="T14" fmla="*/ 1525543 w 468"/>
              <a:gd name="T15" fmla="*/ 603819 h 469"/>
              <a:gd name="T16" fmla="*/ 1518046 w 468"/>
              <a:gd name="T17" fmla="*/ 41255 h 469"/>
              <a:gd name="T18" fmla="*/ 997038 w 468"/>
              <a:gd name="T19" fmla="*/ 18752 h 469"/>
              <a:gd name="T20" fmla="*/ 832114 w 468"/>
              <a:gd name="T21" fmla="*/ 90010 h 469"/>
              <a:gd name="T22" fmla="*/ 824618 w 468"/>
              <a:gd name="T23" fmla="*/ 228776 h 469"/>
              <a:gd name="T24" fmla="*/ 640953 w 468"/>
              <a:gd name="T25" fmla="*/ 202523 h 469"/>
              <a:gd name="T26" fmla="*/ 670939 w 468"/>
              <a:gd name="T27" fmla="*/ 105012 h 469"/>
              <a:gd name="T28" fmla="*/ 584729 w 468"/>
              <a:gd name="T29" fmla="*/ 56256 h 469"/>
              <a:gd name="T30" fmla="*/ 198658 w 468"/>
              <a:gd name="T31" fmla="*/ 48756 h 469"/>
              <a:gd name="T32" fmla="*/ 194910 w 468"/>
              <a:gd name="T33" fmla="*/ 720082 h 469"/>
              <a:gd name="T34" fmla="*/ 213651 w 468"/>
              <a:gd name="T35" fmla="*/ 1042619 h 469"/>
              <a:gd name="T36" fmla="*/ 149931 w 468"/>
              <a:gd name="T37" fmla="*/ 1076372 h 469"/>
              <a:gd name="T38" fmla="*/ 41231 w 468"/>
              <a:gd name="T39" fmla="*/ 1091374 h 469"/>
              <a:gd name="T40" fmla="*/ 63720 w 468"/>
              <a:gd name="T41" fmla="*/ 1275145 h 469"/>
              <a:gd name="T42" fmla="*/ 149931 w 468"/>
              <a:gd name="T43" fmla="*/ 1256393 h 469"/>
              <a:gd name="T44" fmla="*/ 217399 w 468"/>
              <a:gd name="T45" fmla="*/ 1222639 h 469"/>
              <a:gd name="T46" fmla="*/ 198658 w 468"/>
              <a:gd name="T47" fmla="*/ 1511422 h 469"/>
              <a:gd name="T48" fmla="*/ 693429 w 468"/>
              <a:gd name="T49" fmla="*/ 1492670 h 469"/>
              <a:gd name="T50" fmla="*/ 910828 w 468"/>
              <a:gd name="T51" fmla="*/ 1605183 h 469"/>
              <a:gd name="T52" fmla="*/ 967052 w 468"/>
              <a:gd name="T53" fmla="*/ 1743948 h 469"/>
              <a:gd name="T54" fmla="*/ 1146968 w 468"/>
              <a:gd name="T55" fmla="*/ 1653938 h 469"/>
              <a:gd name="T56" fmla="*/ 1072003 w 468"/>
              <a:gd name="T57" fmla="*/ 1567678 h 469"/>
              <a:gd name="T58" fmla="*/ 1248172 w 468"/>
              <a:gd name="T59" fmla="*/ 1488919 h 469"/>
              <a:gd name="T60" fmla="*/ 1521795 w 468"/>
              <a:gd name="T61" fmla="*/ 1492670 h 469"/>
              <a:gd name="T62" fmla="*/ 1495557 w 468"/>
              <a:gd name="T63" fmla="*/ 1117627 h 4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3" name="Freeform 12"/>
          <p:cNvSpPr>
            <a:spLocks/>
          </p:cNvSpPr>
          <p:nvPr/>
        </p:nvSpPr>
        <p:spPr bwMode="auto">
          <a:xfrm>
            <a:off x="3578264" y="4106436"/>
            <a:ext cx="993736" cy="1536700"/>
          </a:xfrm>
          <a:custGeom>
            <a:avLst/>
            <a:gdLst>
              <a:gd name="T0" fmla="*/ 569736 w 360"/>
              <a:gd name="T1" fmla="*/ 82457 h 410"/>
              <a:gd name="T2" fmla="*/ 667191 w 360"/>
              <a:gd name="T3" fmla="*/ 224883 h 410"/>
              <a:gd name="T4" fmla="*/ 483526 w 360"/>
              <a:gd name="T5" fmla="*/ 258615 h 410"/>
              <a:gd name="T6" fmla="*/ 374826 w 360"/>
              <a:gd name="T7" fmla="*/ 187402 h 410"/>
              <a:gd name="T8" fmla="*/ 404813 w 360"/>
              <a:gd name="T9" fmla="*/ 86205 h 410"/>
              <a:gd name="T10" fmla="*/ 33734 w 360"/>
              <a:gd name="T11" fmla="*/ 71213 h 410"/>
              <a:gd name="T12" fmla="*/ 33734 w 360"/>
              <a:gd name="T13" fmla="*/ 577200 h 410"/>
              <a:gd name="T14" fmla="*/ 97455 w 360"/>
              <a:gd name="T15" fmla="*/ 884540 h 410"/>
              <a:gd name="T16" fmla="*/ 183665 w 360"/>
              <a:gd name="T17" fmla="*/ 783342 h 410"/>
              <a:gd name="T18" fmla="*/ 239889 w 360"/>
              <a:gd name="T19" fmla="*/ 937012 h 410"/>
              <a:gd name="T20" fmla="*/ 176168 w 360"/>
              <a:gd name="T21" fmla="*/ 1064446 h 410"/>
              <a:gd name="T22" fmla="*/ 89958 w 360"/>
              <a:gd name="T23" fmla="*/ 1038210 h 410"/>
              <a:gd name="T24" fmla="*/ 33734 w 360"/>
              <a:gd name="T25" fmla="*/ 1218116 h 410"/>
              <a:gd name="T26" fmla="*/ 37483 w 360"/>
              <a:gd name="T27" fmla="*/ 1536700 h 410"/>
              <a:gd name="T28" fmla="*/ 1349375 w 360"/>
              <a:gd name="T29" fmla="*/ 1536700 h 410"/>
              <a:gd name="T30" fmla="*/ 1349375 w 360"/>
              <a:gd name="T31" fmla="*/ 108693 h 410"/>
              <a:gd name="T32" fmla="*/ 569736 w 360"/>
              <a:gd name="T33" fmla="*/ 82457 h 4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4" name="Freeform 13"/>
          <p:cNvSpPr>
            <a:spLocks/>
          </p:cNvSpPr>
          <p:nvPr/>
        </p:nvSpPr>
        <p:spPr bwMode="auto">
          <a:xfrm>
            <a:off x="2473463" y="3907999"/>
            <a:ext cx="1281335" cy="1735137"/>
          </a:xfrm>
          <a:custGeom>
            <a:avLst/>
            <a:gdLst>
              <a:gd name="T0" fmla="*/ 1533662 w 464"/>
              <a:gd name="T1" fmla="*/ 1416591 h 463"/>
              <a:gd name="T2" fmla="*/ 1589909 w 464"/>
              <a:gd name="T3" fmla="*/ 1236707 h 463"/>
              <a:gd name="T4" fmla="*/ 1676154 w 464"/>
              <a:gd name="T5" fmla="*/ 1262940 h 463"/>
              <a:gd name="T6" fmla="*/ 1739900 w 464"/>
              <a:gd name="T7" fmla="*/ 1135522 h 463"/>
              <a:gd name="T8" fmla="*/ 1683653 w 464"/>
              <a:gd name="T9" fmla="*/ 981870 h 463"/>
              <a:gd name="T10" fmla="*/ 1597408 w 464"/>
              <a:gd name="T11" fmla="*/ 1083055 h 463"/>
              <a:gd name="T12" fmla="*/ 1533662 w 464"/>
              <a:gd name="T13" fmla="*/ 775752 h 463"/>
              <a:gd name="T14" fmla="*/ 1533662 w 464"/>
              <a:gd name="T15" fmla="*/ 269827 h 463"/>
              <a:gd name="T16" fmla="*/ 1117436 w 464"/>
              <a:gd name="T17" fmla="*/ 236099 h 463"/>
              <a:gd name="T18" fmla="*/ 914947 w 464"/>
              <a:gd name="T19" fmla="*/ 131166 h 463"/>
              <a:gd name="T20" fmla="*/ 926197 w 464"/>
              <a:gd name="T21" fmla="*/ 18738 h 463"/>
              <a:gd name="T22" fmla="*/ 719959 w 464"/>
              <a:gd name="T23" fmla="*/ 29981 h 463"/>
              <a:gd name="T24" fmla="*/ 716209 w 464"/>
              <a:gd name="T25" fmla="*/ 146156 h 463"/>
              <a:gd name="T26" fmla="*/ 491222 w 464"/>
              <a:gd name="T27" fmla="*/ 236099 h 463"/>
              <a:gd name="T28" fmla="*/ 217488 w 464"/>
              <a:gd name="T29" fmla="*/ 262332 h 463"/>
              <a:gd name="T30" fmla="*/ 221237 w 464"/>
              <a:gd name="T31" fmla="*/ 685810 h 463"/>
              <a:gd name="T32" fmla="*/ 176240 w 464"/>
              <a:gd name="T33" fmla="*/ 955637 h 463"/>
              <a:gd name="T34" fmla="*/ 93745 w 464"/>
              <a:gd name="T35" fmla="*/ 996861 h 463"/>
              <a:gd name="T36" fmla="*/ 7500 w 464"/>
              <a:gd name="T37" fmla="*/ 1056822 h 463"/>
              <a:gd name="T38" fmla="*/ 44997 w 464"/>
              <a:gd name="T39" fmla="*/ 1199231 h 463"/>
              <a:gd name="T40" fmla="*/ 153741 w 464"/>
              <a:gd name="T41" fmla="*/ 1161755 h 463"/>
              <a:gd name="T42" fmla="*/ 221237 w 464"/>
              <a:gd name="T43" fmla="*/ 1143017 h 463"/>
              <a:gd name="T44" fmla="*/ 202488 w 464"/>
              <a:gd name="T45" fmla="*/ 1435329 h 463"/>
              <a:gd name="T46" fmla="*/ 236236 w 464"/>
              <a:gd name="T47" fmla="*/ 1735137 h 463"/>
              <a:gd name="T48" fmla="*/ 1537412 w 464"/>
              <a:gd name="T49" fmla="*/ 1735137 h 463"/>
              <a:gd name="T50" fmla="*/ 1533662 w 464"/>
              <a:gd name="T51" fmla="*/ 1416591 h 4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5" name="Freeform 14"/>
          <p:cNvSpPr>
            <a:spLocks/>
          </p:cNvSpPr>
          <p:nvPr/>
        </p:nvSpPr>
        <p:spPr bwMode="auto">
          <a:xfrm>
            <a:off x="3547867" y="2445911"/>
            <a:ext cx="1024133" cy="1933575"/>
          </a:xfrm>
          <a:custGeom>
            <a:avLst/>
            <a:gdLst>
              <a:gd name="T0" fmla="*/ 832141 w 371"/>
              <a:gd name="T1" fmla="*/ 243570 h 516"/>
              <a:gd name="T2" fmla="*/ 764670 w 371"/>
              <a:gd name="T3" fmla="*/ 123659 h 516"/>
              <a:gd name="T4" fmla="*/ 670961 w 371"/>
              <a:gd name="T5" fmla="*/ 22483 h 516"/>
              <a:gd name="T6" fmla="*/ 487290 w 371"/>
              <a:gd name="T7" fmla="*/ 59956 h 516"/>
              <a:gd name="T8" fmla="*/ 588496 w 371"/>
              <a:gd name="T9" fmla="*/ 161131 h 516"/>
              <a:gd name="T10" fmla="*/ 446058 w 371"/>
              <a:gd name="T11" fmla="*/ 266054 h 516"/>
              <a:gd name="T12" fmla="*/ 82464 w 371"/>
              <a:gd name="T13" fmla="*/ 262307 h 516"/>
              <a:gd name="T14" fmla="*/ 89961 w 371"/>
              <a:gd name="T15" fmla="*/ 696986 h 516"/>
              <a:gd name="T16" fmla="*/ 108703 w 371"/>
              <a:gd name="T17" fmla="*/ 824392 h 516"/>
              <a:gd name="T18" fmla="*/ 243645 w 371"/>
              <a:gd name="T19" fmla="*/ 816898 h 516"/>
              <a:gd name="T20" fmla="*/ 277380 w 371"/>
              <a:gd name="T21" fmla="*/ 963040 h 516"/>
              <a:gd name="T22" fmla="*/ 153684 w 371"/>
              <a:gd name="T23" fmla="*/ 974282 h 516"/>
              <a:gd name="T24" fmla="*/ 78716 w 371"/>
              <a:gd name="T25" fmla="*/ 1150402 h 516"/>
              <a:gd name="T26" fmla="*/ 74968 w 371"/>
              <a:gd name="T27" fmla="*/ 1731224 h 516"/>
              <a:gd name="T28" fmla="*/ 446058 w 371"/>
              <a:gd name="T29" fmla="*/ 1746213 h 516"/>
              <a:gd name="T30" fmla="*/ 416070 w 371"/>
              <a:gd name="T31" fmla="*/ 1847389 h 516"/>
              <a:gd name="T32" fmla="*/ 524774 w 371"/>
              <a:gd name="T33" fmla="*/ 1918586 h 516"/>
              <a:gd name="T34" fmla="*/ 708444 w 371"/>
              <a:gd name="T35" fmla="*/ 1884861 h 516"/>
              <a:gd name="T36" fmla="*/ 610986 w 371"/>
              <a:gd name="T37" fmla="*/ 1742466 h 516"/>
              <a:gd name="T38" fmla="*/ 1390650 w 371"/>
              <a:gd name="T39" fmla="*/ 1768697 h 516"/>
              <a:gd name="T40" fmla="*/ 1390650 w 371"/>
              <a:gd name="T41" fmla="*/ 217340 h 516"/>
              <a:gd name="T42" fmla="*/ 832141 w 371"/>
              <a:gd name="T43" fmla="*/ 243570 h 5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7" name="Freeform 16"/>
          <p:cNvSpPr>
            <a:spLocks/>
          </p:cNvSpPr>
          <p:nvPr/>
        </p:nvSpPr>
        <p:spPr bwMode="auto">
          <a:xfrm>
            <a:off x="683569" y="4106436"/>
            <a:ext cx="1127014" cy="1536700"/>
          </a:xfrm>
          <a:custGeom>
            <a:avLst/>
            <a:gdLst>
              <a:gd name="T0" fmla="*/ 1387817 w 408"/>
              <a:gd name="T1" fmla="*/ 884540 h 410"/>
              <a:gd name="T2" fmla="*/ 1519097 w 408"/>
              <a:gd name="T3" fmla="*/ 723373 h 410"/>
              <a:gd name="T4" fmla="*/ 1436579 w 408"/>
              <a:gd name="T5" fmla="*/ 588444 h 410"/>
              <a:gd name="T6" fmla="*/ 1361561 w 408"/>
              <a:gd name="T7" fmla="*/ 689641 h 410"/>
              <a:gd name="T8" fmla="*/ 1282793 w 408"/>
              <a:gd name="T9" fmla="*/ 532223 h 410"/>
              <a:gd name="T10" fmla="*/ 1324053 w 408"/>
              <a:gd name="T11" fmla="*/ 82457 h 410"/>
              <a:gd name="T12" fmla="*/ 622642 w 408"/>
              <a:gd name="T13" fmla="*/ 67465 h 410"/>
              <a:gd name="T14" fmla="*/ 716414 w 408"/>
              <a:gd name="T15" fmla="*/ 206143 h 410"/>
              <a:gd name="T16" fmla="*/ 532622 w 408"/>
              <a:gd name="T17" fmla="*/ 243623 h 410"/>
              <a:gd name="T18" fmla="*/ 427598 w 408"/>
              <a:gd name="T19" fmla="*/ 168662 h 410"/>
              <a:gd name="T20" fmla="*/ 453854 w 408"/>
              <a:gd name="T21" fmla="*/ 71213 h 410"/>
              <a:gd name="T22" fmla="*/ 0 w 408"/>
              <a:gd name="T23" fmla="*/ 82457 h 410"/>
              <a:gd name="T24" fmla="*/ 0 w 408"/>
              <a:gd name="T25" fmla="*/ 1536700 h 410"/>
              <a:gd name="T26" fmla="*/ 1327804 w 408"/>
              <a:gd name="T27" fmla="*/ 1536700 h 410"/>
              <a:gd name="T28" fmla="*/ 1279043 w 408"/>
              <a:gd name="T29" fmla="*/ 989485 h 410"/>
              <a:gd name="T30" fmla="*/ 1387817 w 408"/>
              <a:gd name="T31" fmla="*/ 884540 h 4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Овал 6">
            <a:hlinkClick r:id="" action="ppaction://hlinkshowjump?jump=nextslide">
              <a:snd r:embed="rId3" name="Правильно!.WAV"/>
            </a:hlinkClick>
          </p:cNvPr>
          <p:cNvSpPr/>
          <p:nvPr/>
        </p:nvSpPr>
        <p:spPr>
          <a:xfrm>
            <a:off x="5470388" y="6024202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18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" name="Овал 29">
            <a:hlinkClick r:id="" action="ppaction://noaction">
              <a:snd r:embed="rId4" name="Ошибаешься!.WAV"/>
            </a:hlinkClick>
          </p:cNvPr>
          <p:cNvSpPr/>
          <p:nvPr/>
        </p:nvSpPr>
        <p:spPr>
          <a:xfrm>
            <a:off x="7216099" y="6024202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19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2200" y="1408420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9 + 9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9237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000" t="15000" r="49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55642"/>
            <a:ext cx="3960440" cy="45776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7" name="Freeform 6"/>
          <p:cNvSpPr>
            <a:spLocks/>
          </p:cNvSpPr>
          <p:nvPr/>
        </p:nvSpPr>
        <p:spPr bwMode="auto">
          <a:xfrm>
            <a:off x="683569" y="1245761"/>
            <a:ext cx="1167933" cy="1481138"/>
          </a:xfrm>
          <a:custGeom>
            <a:avLst/>
            <a:gdLst>
              <a:gd name="T0" fmla="*/ 404914 w 423"/>
              <a:gd name="T1" fmla="*/ 1428642 h 395"/>
              <a:gd name="T2" fmla="*/ 337428 w 423"/>
              <a:gd name="T3" fmla="*/ 1289902 h 395"/>
              <a:gd name="T4" fmla="*/ 554882 w 423"/>
              <a:gd name="T5" fmla="*/ 1278653 h 395"/>
              <a:gd name="T6" fmla="*/ 618619 w 423"/>
              <a:gd name="T7" fmla="*/ 1353648 h 395"/>
              <a:gd name="T8" fmla="*/ 558631 w 423"/>
              <a:gd name="T9" fmla="*/ 1432392 h 395"/>
              <a:gd name="T10" fmla="*/ 599873 w 423"/>
              <a:gd name="T11" fmla="*/ 1469889 h 395"/>
              <a:gd name="T12" fmla="*/ 1323469 w 423"/>
              <a:gd name="T13" fmla="*/ 1481138 h 395"/>
              <a:gd name="T14" fmla="*/ 1319720 w 423"/>
              <a:gd name="T15" fmla="*/ 1072419 h 395"/>
              <a:gd name="T16" fmla="*/ 1432196 w 423"/>
              <a:gd name="T17" fmla="*/ 1102417 h 395"/>
              <a:gd name="T18" fmla="*/ 1533424 w 423"/>
              <a:gd name="T19" fmla="*/ 1019923 h 395"/>
              <a:gd name="T20" fmla="*/ 1559669 w 423"/>
              <a:gd name="T21" fmla="*/ 862435 h 395"/>
              <a:gd name="T22" fmla="*/ 1450942 w 423"/>
              <a:gd name="T23" fmla="*/ 881183 h 395"/>
              <a:gd name="T24" fmla="*/ 1334716 w 423"/>
              <a:gd name="T25" fmla="*/ 843686 h 395"/>
              <a:gd name="T26" fmla="*/ 1330967 w 423"/>
              <a:gd name="T27" fmla="*/ 577456 h 395"/>
              <a:gd name="T28" fmla="*/ 1315970 w 423"/>
              <a:gd name="T29" fmla="*/ 0 h 395"/>
              <a:gd name="T30" fmla="*/ 0 w 423"/>
              <a:gd name="T31" fmla="*/ 0 h 395"/>
              <a:gd name="T32" fmla="*/ 0 w 423"/>
              <a:gd name="T33" fmla="*/ 1462389 h 395"/>
              <a:gd name="T34" fmla="*/ 404914 w 423"/>
              <a:gd name="T35" fmla="*/ 1428642 h 3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8" name="Freeform 7"/>
          <p:cNvSpPr>
            <a:spLocks/>
          </p:cNvSpPr>
          <p:nvPr/>
        </p:nvSpPr>
        <p:spPr bwMode="auto">
          <a:xfrm>
            <a:off x="2486323" y="1245761"/>
            <a:ext cx="1130521" cy="1682750"/>
          </a:xfrm>
          <a:custGeom>
            <a:avLst/>
            <a:gdLst>
              <a:gd name="T0" fmla="*/ 210187 w 409"/>
              <a:gd name="T1" fmla="*/ 326056 h 449"/>
              <a:gd name="T2" fmla="*/ 127613 w 409"/>
              <a:gd name="T3" fmla="*/ 475967 h 449"/>
              <a:gd name="T4" fmla="*/ 26273 w 409"/>
              <a:gd name="T5" fmla="*/ 655860 h 449"/>
              <a:gd name="T6" fmla="*/ 146380 w 409"/>
              <a:gd name="T7" fmla="*/ 693338 h 449"/>
              <a:gd name="T8" fmla="*/ 213940 w 409"/>
              <a:gd name="T9" fmla="*/ 775789 h 449"/>
              <a:gd name="T10" fmla="*/ 195173 w 409"/>
              <a:gd name="T11" fmla="*/ 1472875 h 449"/>
              <a:gd name="T12" fmla="*/ 574260 w 409"/>
              <a:gd name="T13" fmla="*/ 1499109 h 449"/>
              <a:gd name="T14" fmla="*/ 547987 w 409"/>
              <a:gd name="T15" fmla="*/ 1596551 h 449"/>
              <a:gd name="T16" fmla="*/ 653080 w 409"/>
              <a:gd name="T17" fmla="*/ 1667759 h 449"/>
              <a:gd name="T18" fmla="*/ 836993 w 409"/>
              <a:gd name="T19" fmla="*/ 1634029 h 449"/>
              <a:gd name="T20" fmla="*/ 743160 w 409"/>
              <a:gd name="T21" fmla="*/ 1491614 h 449"/>
              <a:gd name="T22" fmla="*/ 1523853 w 409"/>
              <a:gd name="T23" fmla="*/ 1461631 h 449"/>
              <a:gd name="T24" fmla="*/ 1501333 w 409"/>
              <a:gd name="T25" fmla="*/ 1071863 h 449"/>
              <a:gd name="T26" fmla="*/ 1396240 w 409"/>
              <a:gd name="T27" fmla="*/ 970673 h 449"/>
              <a:gd name="T28" fmla="*/ 1373720 w 409"/>
              <a:gd name="T29" fmla="*/ 742059 h 449"/>
              <a:gd name="T30" fmla="*/ 1456293 w 409"/>
              <a:gd name="T31" fmla="*/ 790780 h 449"/>
              <a:gd name="T32" fmla="*/ 1501333 w 409"/>
              <a:gd name="T33" fmla="*/ 817014 h 449"/>
              <a:gd name="T34" fmla="*/ 1505086 w 409"/>
              <a:gd name="T35" fmla="*/ 213623 h 449"/>
              <a:gd name="T36" fmla="*/ 1497580 w 409"/>
              <a:gd name="T37" fmla="*/ 0 h 449"/>
              <a:gd name="T38" fmla="*/ 161393 w 409"/>
              <a:gd name="T39" fmla="*/ 0 h 449"/>
              <a:gd name="T40" fmla="*/ 210187 w 409"/>
              <a:gd name="T41" fmla="*/ 326056 h 4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9" name="Freeform 8"/>
          <p:cNvSpPr>
            <a:spLocks/>
          </p:cNvSpPr>
          <p:nvPr/>
        </p:nvSpPr>
        <p:spPr bwMode="auto">
          <a:xfrm>
            <a:off x="1628203" y="1245761"/>
            <a:ext cx="1040500" cy="1690688"/>
          </a:xfrm>
          <a:custGeom>
            <a:avLst/>
            <a:gdLst>
              <a:gd name="T0" fmla="*/ 48720 w 377"/>
              <a:gd name="T1" fmla="*/ 577308 h 451"/>
              <a:gd name="T2" fmla="*/ 52468 w 377"/>
              <a:gd name="T3" fmla="*/ 843470 h 451"/>
              <a:gd name="T4" fmla="*/ 168646 w 377"/>
              <a:gd name="T5" fmla="*/ 880957 h 451"/>
              <a:gd name="T6" fmla="*/ 277328 w 377"/>
              <a:gd name="T7" fmla="*/ 862213 h 451"/>
              <a:gd name="T8" fmla="*/ 251094 w 377"/>
              <a:gd name="T9" fmla="*/ 1019661 h 451"/>
              <a:gd name="T10" fmla="*/ 149907 w 377"/>
              <a:gd name="T11" fmla="*/ 1102134 h 451"/>
              <a:gd name="T12" fmla="*/ 37477 w 377"/>
              <a:gd name="T13" fmla="*/ 1072144 h 451"/>
              <a:gd name="T14" fmla="*/ 41224 w 377"/>
              <a:gd name="T15" fmla="*/ 1480758 h 451"/>
              <a:gd name="T16" fmla="*/ 427235 w 377"/>
              <a:gd name="T17" fmla="*/ 1488255 h 451"/>
              <a:gd name="T18" fmla="*/ 513432 w 377"/>
              <a:gd name="T19" fmla="*/ 1536989 h 451"/>
              <a:gd name="T20" fmla="*/ 483451 w 377"/>
              <a:gd name="T21" fmla="*/ 1634457 h 451"/>
              <a:gd name="T22" fmla="*/ 667087 w 377"/>
              <a:gd name="T23" fmla="*/ 1660698 h 451"/>
              <a:gd name="T24" fmla="*/ 674582 w 377"/>
              <a:gd name="T25" fmla="*/ 1521994 h 451"/>
              <a:gd name="T26" fmla="*/ 839480 w 377"/>
              <a:gd name="T27" fmla="*/ 1450768 h 451"/>
              <a:gd name="T28" fmla="*/ 1360407 w 377"/>
              <a:gd name="T29" fmla="*/ 1473260 h 451"/>
              <a:gd name="T30" fmla="*/ 1379146 w 377"/>
              <a:gd name="T31" fmla="*/ 775992 h 451"/>
              <a:gd name="T32" fmla="*/ 1311688 w 377"/>
              <a:gd name="T33" fmla="*/ 693519 h 451"/>
              <a:gd name="T34" fmla="*/ 1191762 w 377"/>
              <a:gd name="T35" fmla="*/ 656032 h 451"/>
              <a:gd name="T36" fmla="*/ 1292949 w 377"/>
              <a:gd name="T37" fmla="*/ 476092 h 451"/>
              <a:gd name="T38" fmla="*/ 1375398 w 377"/>
              <a:gd name="T39" fmla="*/ 326142 h 451"/>
              <a:gd name="T40" fmla="*/ 1326678 w 377"/>
              <a:gd name="T41" fmla="*/ 0 h 451"/>
              <a:gd name="T42" fmla="*/ 33729 w 377"/>
              <a:gd name="T43" fmla="*/ 0 h 451"/>
              <a:gd name="T44" fmla="*/ 48720 w 377"/>
              <a:gd name="T45" fmla="*/ 577308 h 4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auto">
          <a:xfrm>
            <a:off x="3430957" y="1245761"/>
            <a:ext cx="1141043" cy="1484313"/>
          </a:xfrm>
          <a:custGeom>
            <a:avLst/>
            <a:gdLst>
              <a:gd name="T0" fmla="*/ 221343 w 413"/>
              <a:gd name="T1" fmla="*/ 213651 h 396"/>
              <a:gd name="T2" fmla="*/ 217591 w 413"/>
              <a:gd name="T3" fmla="*/ 817122 h 396"/>
              <a:gd name="T4" fmla="*/ 172572 w 413"/>
              <a:gd name="T5" fmla="*/ 790884 h 396"/>
              <a:gd name="T6" fmla="*/ 90038 w 413"/>
              <a:gd name="T7" fmla="*/ 742157 h 396"/>
              <a:gd name="T8" fmla="*/ 112547 w 413"/>
              <a:gd name="T9" fmla="*/ 970801 h 396"/>
              <a:gd name="T10" fmla="*/ 217591 w 413"/>
              <a:gd name="T11" fmla="*/ 1072004 h 396"/>
              <a:gd name="T12" fmla="*/ 240101 w 413"/>
              <a:gd name="T13" fmla="*/ 1461823 h 396"/>
              <a:gd name="T14" fmla="*/ 604003 w 413"/>
              <a:gd name="T15" fmla="*/ 1465572 h 396"/>
              <a:gd name="T16" fmla="*/ 746563 w 413"/>
              <a:gd name="T17" fmla="*/ 1360620 h 396"/>
              <a:gd name="T18" fmla="*/ 645271 w 413"/>
              <a:gd name="T19" fmla="*/ 1259417 h 396"/>
              <a:gd name="T20" fmla="*/ 829098 w 413"/>
              <a:gd name="T21" fmla="*/ 1221934 h 396"/>
              <a:gd name="T22" fmla="*/ 922887 w 413"/>
              <a:gd name="T23" fmla="*/ 1323138 h 396"/>
              <a:gd name="T24" fmla="*/ 990415 w 413"/>
              <a:gd name="T25" fmla="*/ 1443082 h 396"/>
              <a:gd name="T26" fmla="*/ 1549400 w 413"/>
              <a:gd name="T27" fmla="*/ 1416844 h 396"/>
              <a:gd name="T28" fmla="*/ 1549400 w 413"/>
              <a:gd name="T29" fmla="*/ 0 h 396"/>
              <a:gd name="T30" fmla="*/ 213840 w 413"/>
              <a:gd name="T31" fmla="*/ 0 h 396"/>
              <a:gd name="T32" fmla="*/ 221343 w 413"/>
              <a:gd name="T33" fmla="*/ 213651 h 3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2" name="Freeform 11"/>
          <p:cNvSpPr>
            <a:spLocks/>
          </p:cNvSpPr>
          <p:nvPr/>
        </p:nvSpPr>
        <p:spPr bwMode="auto">
          <a:xfrm>
            <a:off x="1512462" y="2677686"/>
            <a:ext cx="1291857" cy="1758950"/>
          </a:xfrm>
          <a:custGeom>
            <a:avLst/>
            <a:gdLst>
              <a:gd name="T0" fmla="*/ 1495557 w 468"/>
              <a:gd name="T1" fmla="*/ 1117627 h 469"/>
              <a:gd name="T2" fmla="*/ 1544284 w 468"/>
              <a:gd name="T3" fmla="*/ 1117627 h 469"/>
              <a:gd name="T4" fmla="*/ 1604256 w 468"/>
              <a:gd name="T5" fmla="*/ 1181384 h 469"/>
              <a:gd name="T6" fmla="*/ 1709208 w 468"/>
              <a:gd name="T7" fmla="*/ 1065121 h 469"/>
              <a:gd name="T8" fmla="*/ 1727949 w 468"/>
              <a:gd name="T9" fmla="*/ 926355 h 469"/>
              <a:gd name="T10" fmla="*/ 1600508 w 468"/>
              <a:gd name="T11" fmla="*/ 956359 h 469"/>
              <a:gd name="T12" fmla="*/ 1510550 w 468"/>
              <a:gd name="T13" fmla="*/ 877600 h 469"/>
              <a:gd name="T14" fmla="*/ 1525543 w 468"/>
              <a:gd name="T15" fmla="*/ 603819 h 469"/>
              <a:gd name="T16" fmla="*/ 1518046 w 468"/>
              <a:gd name="T17" fmla="*/ 41255 h 469"/>
              <a:gd name="T18" fmla="*/ 997038 w 468"/>
              <a:gd name="T19" fmla="*/ 18752 h 469"/>
              <a:gd name="T20" fmla="*/ 832114 w 468"/>
              <a:gd name="T21" fmla="*/ 90010 h 469"/>
              <a:gd name="T22" fmla="*/ 824618 w 468"/>
              <a:gd name="T23" fmla="*/ 228776 h 469"/>
              <a:gd name="T24" fmla="*/ 640953 w 468"/>
              <a:gd name="T25" fmla="*/ 202523 h 469"/>
              <a:gd name="T26" fmla="*/ 670939 w 468"/>
              <a:gd name="T27" fmla="*/ 105012 h 469"/>
              <a:gd name="T28" fmla="*/ 584729 w 468"/>
              <a:gd name="T29" fmla="*/ 56256 h 469"/>
              <a:gd name="T30" fmla="*/ 198658 w 468"/>
              <a:gd name="T31" fmla="*/ 48756 h 469"/>
              <a:gd name="T32" fmla="*/ 194910 w 468"/>
              <a:gd name="T33" fmla="*/ 720082 h 469"/>
              <a:gd name="T34" fmla="*/ 213651 w 468"/>
              <a:gd name="T35" fmla="*/ 1042619 h 469"/>
              <a:gd name="T36" fmla="*/ 149931 w 468"/>
              <a:gd name="T37" fmla="*/ 1076372 h 469"/>
              <a:gd name="T38" fmla="*/ 41231 w 468"/>
              <a:gd name="T39" fmla="*/ 1091374 h 469"/>
              <a:gd name="T40" fmla="*/ 63720 w 468"/>
              <a:gd name="T41" fmla="*/ 1275145 h 469"/>
              <a:gd name="T42" fmla="*/ 149931 w 468"/>
              <a:gd name="T43" fmla="*/ 1256393 h 469"/>
              <a:gd name="T44" fmla="*/ 217399 w 468"/>
              <a:gd name="T45" fmla="*/ 1222639 h 469"/>
              <a:gd name="T46" fmla="*/ 198658 w 468"/>
              <a:gd name="T47" fmla="*/ 1511422 h 469"/>
              <a:gd name="T48" fmla="*/ 693429 w 468"/>
              <a:gd name="T49" fmla="*/ 1492670 h 469"/>
              <a:gd name="T50" fmla="*/ 910828 w 468"/>
              <a:gd name="T51" fmla="*/ 1605183 h 469"/>
              <a:gd name="T52" fmla="*/ 967052 w 468"/>
              <a:gd name="T53" fmla="*/ 1743948 h 469"/>
              <a:gd name="T54" fmla="*/ 1146968 w 468"/>
              <a:gd name="T55" fmla="*/ 1653938 h 469"/>
              <a:gd name="T56" fmla="*/ 1072003 w 468"/>
              <a:gd name="T57" fmla="*/ 1567678 h 469"/>
              <a:gd name="T58" fmla="*/ 1248172 w 468"/>
              <a:gd name="T59" fmla="*/ 1488919 h 469"/>
              <a:gd name="T60" fmla="*/ 1521795 w 468"/>
              <a:gd name="T61" fmla="*/ 1492670 h 469"/>
              <a:gd name="T62" fmla="*/ 1495557 w 468"/>
              <a:gd name="T63" fmla="*/ 1117627 h 4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3" name="Freeform 12"/>
          <p:cNvSpPr>
            <a:spLocks/>
          </p:cNvSpPr>
          <p:nvPr/>
        </p:nvSpPr>
        <p:spPr bwMode="auto">
          <a:xfrm>
            <a:off x="3578264" y="4106436"/>
            <a:ext cx="993736" cy="1536700"/>
          </a:xfrm>
          <a:custGeom>
            <a:avLst/>
            <a:gdLst>
              <a:gd name="T0" fmla="*/ 569736 w 360"/>
              <a:gd name="T1" fmla="*/ 82457 h 410"/>
              <a:gd name="T2" fmla="*/ 667191 w 360"/>
              <a:gd name="T3" fmla="*/ 224883 h 410"/>
              <a:gd name="T4" fmla="*/ 483526 w 360"/>
              <a:gd name="T5" fmla="*/ 258615 h 410"/>
              <a:gd name="T6" fmla="*/ 374826 w 360"/>
              <a:gd name="T7" fmla="*/ 187402 h 410"/>
              <a:gd name="T8" fmla="*/ 404813 w 360"/>
              <a:gd name="T9" fmla="*/ 86205 h 410"/>
              <a:gd name="T10" fmla="*/ 33734 w 360"/>
              <a:gd name="T11" fmla="*/ 71213 h 410"/>
              <a:gd name="T12" fmla="*/ 33734 w 360"/>
              <a:gd name="T13" fmla="*/ 577200 h 410"/>
              <a:gd name="T14" fmla="*/ 97455 w 360"/>
              <a:gd name="T15" fmla="*/ 884540 h 410"/>
              <a:gd name="T16" fmla="*/ 183665 w 360"/>
              <a:gd name="T17" fmla="*/ 783342 h 410"/>
              <a:gd name="T18" fmla="*/ 239889 w 360"/>
              <a:gd name="T19" fmla="*/ 937012 h 410"/>
              <a:gd name="T20" fmla="*/ 176168 w 360"/>
              <a:gd name="T21" fmla="*/ 1064446 h 410"/>
              <a:gd name="T22" fmla="*/ 89958 w 360"/>
              <a:gd name="T23" fmla="*/ 1038210 h 410"/>
              <a:gd name="T24" fmla="*/ 33734 w 360"/>
              <a:gd name="T25" fmla="*/ 1218116 h 410"/>
              <a:gd name="T26" fmla="*/ 37483 w 360"/>
              <a:gd name="T27" fmla="*/ 1536700 h 410"/>
              <a:gd name="T28" fmla="*/ 1349375 w 360"/>
              <a:gd name="T29" fmla="*/ 1536700 h 410"/>
              <a:gd name="T30" fmla="*/ 1349375 w 360"/>
              <a:gd name="T31" fmla="*/ 108693 h 410"/>
              <a:gd name="T32" fmla="*/ 569736 w 360"/>
              <a:gd name="T33" fmla="*/ 82457 h 4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4" name="Freeform 13"/>
          <p:cNvSpPr>
            <a:spLocks/>
          </p:cNvSpPr>
          <p:nvPr/>
        </p:nvSpPr>
        <p:spPr bwMode="auto">
          <a:xfrm>
            <a:off x="2473463" y="3907999"/>
            <a:ext cx="1281335" cy="1735137"/>
          </a:xfrm>
          <a:custGeom>
            <a:avLst/>
            <a:gdLst>
              <a:gd name="T0" fmla="*/ 1533662 w 464"/>
              <a:gd name="T1" fmla="*/ 1416591 h 463"/>
              <a:gd name="T2" fmla="*/ 1589909 w 464"/>
              <a:gd name="T3" fmla="*/ 1236707 h 463"/>
              <a:gd name="T4" fmla="*/ 1676154 w 464"/>
              <a:gd name="T5" fmla="*/ 1262940 h 463"/>
              <a:gd name="T6" fmla="*/ 1739900 w 464"/>
              <a:gd name="T7" fmla="*/ 1135522 h 463"/>
              <a:gd name="T8" fmla="*/ 1683653 w 464"/>
              <a:gd name="T9" fmla="*/ 981870 h 463"/>
              <a:gd name="T10" fmla="*/ 1597408 w 464"/>
              <a:gd name="T11" fmla="*/ 1083055 h 463"/>
              <a:gd name="T12" fmla="*/ 1533662 w 464"/>
              <a:gd name="T13" fmla="*/ 775752 h 463"/>
              <a:gd name="T14" fmla="*/ 1533662 w 464"/>
              <a:gd name="T15" fmla="*/ 269827 h 463"/>
              <a:gd name="T16" fmla="*/ 1117436 w 464"/>
              <a:gd name="T17" fmla="*/ 236099 h 463"/>
              <a:gd name="T18" fmla="*/ 914947 w 464"/>
              <a:gd name="T19" fmla="*/ 131166 h 463"/>
              <a:gd name="T20" fmla="*/ 926197 w 464"/>
              <a:gd name="T21" fmla="*/ 18738 h 463"/>
              <a:gd name="T22" fmla="*/ 719959 w 464"/>
              <a:gd name="T23" fmla="*/ 29981 h 463"/>
              <a:gd name="T24" fmla="*/ 716209 w 464"/>
              <a:gd name="T25" fmla="*/ 146156 h 463"/>
              <a:gd name="T26" fmla="*/ 491222 w 464"/>
              <a:gd name="T27" fmla="*/ 236099 h 463"/>
              <a:gd name="T28" fmla="*/ 217488 w 464"/>
              <a:gd name="T29" fmla="*/ 262332 h 463"/>
              <a:gd name="T30" fmla="*/ 221237 w 464"/>
              <a:gd name="T31" fmla="*/ 685810 h 463"/>
              <a:gd name="T32" fmla="*/ 176240 w 464"/>
              <a:gd name="T33" fmla="*/ 955637 h 463"/>
              <a:gd name="T34" fmla="*/ 93745 w 464"/>
              <a:gd name="T35" fmla="*/ 996861 h 463"/>
              <a:gd name="T36" fmla="*/ 7500 w 464"/>
              <a:gd name="T37" fmla="*/ 1056822 h 463"/>
              <a:gd name="T38" fmla="*/ 44997 w 464"/>
              <a:gd name="T39" fmla="*/ 1199231 h 463"/>
              <a:gd name="T40" fmla="*/ 153741 w 464"/>
              <a:gd name="T41" fmla="*/ 1161755 h 463"/>
              <a:gd name="T42" fmla="*/ 221237 w 464"/>
              <a:gd name="T43" fmla="*/ 1143017 h 463"/>
              <a:gd name="T44" fmla="*/ 202488 w 464"/>
              <a:gd name="T45" fmla="*/ 1435329 h 463"/>
              <a:gd name="T46" fmla="*/ 236236 w 464"/>
              <a:gd name="T47" fmla="*/ 1735137 h 463"/>
              <a:gd name="T48" fmla="*/ 1537412 w 464"/>
              <a:gd name="T49" fmla="*/ 1735137 h 463"/>
              <a:gd name="T50" fmla="*/ 1533662 w 464"/>
              <a:gd name="T51" fmla="*/ 1416591 h 4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5" name="Freeform 14"/>
          <p:cNvSpPr>
            <a:spLocks/>
          </p:cNvSpPr>
          <p:nvPr/>
        </p:nvSpPr>
        <p:spPr bwMode="auto">
          <a:xfrm>
            <a:off x="3547867" y="2445911"/>
            <a:ext cx="1024133" cy="1933575"/>
          </a:xfrm>
          <a:custGeom>
            <a:avLst/>
            <a:gdLst>
              <a:gd name="T0" fmla="*/ 832141 w 371"/>
              <a:gd name="T1" fmla="*/ 243570 h 516"/>
              <a:gd name="T2" fmla="*/ 764670 w 371"/>
              <a:gd name="T3" fmla="*/ 123659 h 516"/>
              <a:gd name="T4" fmla="*/ 670961 w 371"/>
              <a:gd name="T5" fmla="*/ 22483 h 516"/>
              <a:gd name="T6" fmla="*/ 487290 w 371"/>
              <a:gd name="T7" fmla="*/ 59956 h 516"/>
              <a:gd name="T8" fmla="*/ 588496 w 371"/>
              <a:gd name="T9" fmla="*/ 161131 h 516"/>
              <a:gd name="T10" fmla="*/ 446058 w 371"/>
              <a:gd name="T11" fmla="*/ 266054 h 516"/>
              <a:gd name="T12" fmla="*/ 82464 w 371"/>
              <a:gd name="T13" fmla="*/ 262307 h 516"/>
              <a:gd name="T14" fmla="*/ 89961 w 371"/>
              <a:gd name="T15" fmla="*/ 696986 h 516"/>
              <a:gd name="T16" fmla="*/ 108703 w 371"/>
              <a:gd name="T17" fmla="*/ 824392 h 516"/>
              <a:gd name="T18" fmla="*/ 243645 w 371"/>
              <a:gd name="T19" fmla="*/ 816898 h 516"/>
              <a:gd name="T20" fmla="*/ 277380 w 371"/>
              <a:gd name="T21" fmla="*/ 963040 h 516"/>
              <a:gd name="T22" fmla="*/ 153684 w 371"/>
              <a:gd name="T23" fmla="*/ 974282 h 516"/>
              <a:gd name="T24" fmla="*/ 78716 w 371"/>
              <a:gd name="T25" fmla="*/ 1150402 h 516"/>
              <a:gd name="T26" fmla="*/ 74968 w 371"/>
              <a:gd name="T27" fmla="*/ 1731224 h 516"/>
              <a:gd name="T28" fmla="*/ 446058 w 371"/>
              <a:gd name="T29" fmla="*/ 1746213 h 516"/>
              <a:gd name="T30" fmla="*/ 416070 w 371"/>
              <a:gd name="T31" fmla="*/ 1847389 h 516"/>
              <a:gd name="T32" fmla="*/ 524774 w 371"/>
              <a:gd name="T33" fmla="*/ 1918586 h 516"/>
              <a:gd name="T34" fmla="*/ 708444 w 371"/>
              <a:gd name="T35" fmla="*/ 1884861 h 516"/>
              <a:gd name="T36" fmla="*/ 610986 w 371"/>
              <a:gd name="T37" fmla="*/ 1742466 h 516"/>
              <a:gd name="T38" fmla="*/ 1390650 w 371"/>
              <a:gd name="T39" fmla="*/ 1768697 h 516"/>
              <a:gd name="T40" fmla="*/ 1390650 w 371"/>
              <a:gd name="T41" fmla="*/ 217340 h 516"/>
              <a:gd name="T42" fmla="*/ 832141 w 371"/>
              <a:gd name="T43" fmla="*/ 243570 h 5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6" name="Freeform 15"/>
          <p:cNvSpPr>
            <a:spLocks/>
          </p:cNvSpPr>
          <p:nvPr/>
        </p:nvSpPr>
        <p:spPr bwMode="auto">
          <a:xfrm>
            <a:off x="1620020" y="4139774"/>
            <a:ext cx="1040500" cy="1503362"/>
          </a:xfrm>
          <a:custGeom>
            <a:avLst/>
            <a:gdLst>
              <a:gd name="T0" fmla="*/ 1360407 w 377"/>
              <a:gd name="T1" fmla="*/ 1203439 h 401"/>
              <a:gd name="T2" fmla="*/ 1379146 w 377"/>
              <a:gd name="T3" fmla="*/ 911015 h 401"/>
              <a:gd name="T4" fmla="*/ 1311688 w 377"/>
              <a:gd name="T5" fmla="*/ 929760 h 401"/>
              <a:gd name="T6" fmla="*/ 1203005 w 377"/>
              <a:gd name="T7" fmla="*/ 967250 h 401"/>
              <a:gd name="T8" fmla="*/ 1165528 w 377"/>
              <a:gd name="T9" fmla="*/ 824787 h 401"/>
              <a:gd name="T10" fmla="*/ 1251725 w 377"/>
              <a:gd name="T11" fmla="*/ 764803 h 401"/>
              <a:gd name="T12" fmla="*/ 1334174 w 377"/>
              <a:gd name="T13" fmla="*/ 723563 h 401"/>
              <a:gd name="T14" fmla="*/ 1379146 w 377"/>
              <a:gd name="T15" fmla="*/ 453633 h 401"/>
              <a:gd name="T16" fmla="*/ 1375398 w 377"/>
              <a:gd name="T17" fmla="*/ 29992 h 401"/>
              <a:gd name="T18" fmla="*/ 1101818 w 377"/>
              <a:gd name="T19" fmla="*/ 26243 h 401"/>
              <a:gd name="T20" fmla="*/ 925677 w 377"/>
              <a:gd name="T21" fmla="*/ 104973 h 401"/>
              <a:gd name="T22" fmla="*/ 1000630 w 377"/>
              <a:gd name="T23" fmla="*/ 191201 h 401"/>
              <a:gd name="T24" fmla="*/ 820742 w 377"/>
              <a:gd name="T25" fmla="*/ 281177 h 401"/>
              <a:gd name="T26" fmla="*/ 764527 w 377"/>
              <a:gd name="T27" fmla="*/ 142463 h 401"/>
              <a:gd name="T28" fmla="*/ 547161 w 377"/>
              <a:gd name="T29" fmla="*/ 29992 h 401"/>
              <a:gd name="T30" fmla="*/ 52468 w 377"/>
              <a:gd name="T31" fmla="*/ 48737 h 401"/>
              <a:gd name="T32" fmla="*/ 11243 w 377"/>
              <a:gd name="T33" fmla="*/ 498621 h 401"/>
              <a:gd name="T34" fmla="*/ 89944 w 377"/>
              <a:gd name="T35" fmla="*/ 656081 h 401"/>
              <a:gd name="T36" fmla="*/ 164898 w 377"/>
              <a:gd name="T37" fmla="*/ 554857 h 401"/>
              <a:gd name="T38" fmla="*/ 247347 w 377"/>
              <a:gd name="T39" fmla="*/ 689822 h 401"/>
              <a:gd name="T40" fmla="*/ 116178 w 377"/>
              <a:gd name="T41" fmla="*/ 851030 h 401"/>
              <a:gd name="T42" fmla="*/ 7495 w 377"/>
              <a:gd name="T43" fmla="*/ 956003 h 401"/>
              <a:gd name="T44" fmla="*/ 56215 w 377"/>
              <a:gd name="T45" fmla="*/ 1503362 h 401"/>
              <a:gd name="T46" fmla="*/ 1394137 w 377"/>
              <a:gd name="T47" fmla="*/ 1503362 h 401"/>
              <a:gd name="T48" fmla="*/ 1360407 w 377"/>
              <a:gd name="T49" fmla="*/ 1203439 h 40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7" name="Freeform 16"/>
          <p:cNvSpPr>
            <a:spLocks/>
          </p:cNvSpPr>
          <p:nvPr/>
        </p:nvSpPr>
        <p:spPr bwMode="auto">
          <a:xfrm>
            <a:off x="683569" y="4106436"/>
            <a:ext cx="1127014" cy="1536700"/>
          </a:xfrm>
          <a:custGeom>
            <a:avLst/>
            <a:gdLst>
              <a:gd name="T0" fmla="*/ 1387817 w 408"/>
              <a:gd name="T1" fmla="*/ 884540 h 410"/>
              <a:gd name="T2" fmla="*/ 1519097 w 408"/>
              <a:gd name="T3" fmla="*/ 723373 h 410"/>
              <a:gd name="T4" fmla="*/ 1436579 w 408"/>
              <a:gd name="T5" fmla="*/ 588444 h 410"/>
              <a:gd name="T6" fmla="*/ 1361561 w 408"/>
              <a:gd name="T7" fmla="*/ 689641 h 410"/>
              <a:gd name="T8" fmla="*/ 1282793 w 408"/>
              <a:gd name="T9" fmla="*/ 532223 h 410"/>
              <a:gd name="T10" fmla="*/ 1324053 w 408"/>
              <a:gd name="T11" fmla="*/ 82457 h 410"/>
              <a:gd name="T12" fmla="*/ 622642 w 408"/>
              <a:gd name="T13" fmla="*/ 67465 h 410"/>
              <a:gd name="T14" fmla="*/ 716414 w 408"/>
              <a:gd name="T15" fmla="*/ 206143 h 410"/>
              <a:gd name="T16" fmla="*/ 532622 w 408"/>
              <a:gd name="T17" fmla="*/ 243623 h 410"/>
              <a:gd name="T18" fmla="*/ 427598 w 408"/>
              <a:gd name="T19" fmla="*/ 168662 h 410"/>
              <a:gd name="T20" fmla="*/ 453854 w 408"/>
              <a:gd name="T21" fmla="*/ 71213 h 410"/>
              <a:gd name="T22" fmla="*/ 0 w 408"/>
              <a:gd name="T23" fmla="*/ 82457 h 410"/>
              <a:gd name="T24" fmla="*/ 0 w 408"/>
              <a:gd name="T25" fmla="*/ 1536700 h 410"/>
              <a:gd name="T26" fmla="*/ 1327804 w 408"/>
              <a:gd name="T27" fmla="*/ 1536700 h 410"/>
              <a:gd name="T28" fmla="*/ 1279043 w 408"/>
              <a:gd name="T29" fmla="*/ 989485 h 410"/>
              <a:gd name="T30" fmla="*/ 1387817 w 408"/>
              <a:gd name="T31" fmla="*/ 884540 h 4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Овал 6">
            <a:hlinkClick r:id="" action="ppaction://noaction">
              <a:snd r:embed="rId3" name="Ошибаешься!.WAV"/>
            </a:hlinkClick>
          </p:cNvPr>
          <p:cNvSpPr/>
          <p:nvPr/>
        </p:nvSpPr>
        <p:spPr>
          <a:xfrm>
            <a:off x="5470388" y="6024202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8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" name="Овал 29">
            <a:hlinkClick r:id="" action="ppaction://hlinkshowjump?jump=nextslide">
              <a:snd r:embed="rId4" name="Правильно!.WAV"/>
            </a:hlinkClick>
          </p:cNvPr>
          <p:cNvSpPr/>
          <p:nvPr/>
        </p:nvSpPr>
        <p:spPr>
          <a:xfrm>
            <a:off x="7216099" y="6024202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7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192" y="1409373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16 - 9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581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000" t="15000" r="49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55642"/>
            <a:ext cx="3960440" cy="45776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7" name="Freeform 6"/>
          <p:cNvSpPr>
            <a:spLocks/>
          </p:cNvSpPr>
          <p:nvPr/>
        </p:nvSpPr>
        <p:spPr bwMode="auto">
          <a:xfrm>
            <a:off x="683569" y="1245761"/>
            <a:ext cx="1167933" cy="1481138"/>
          </a:xfrm>
          <a:custGeom>
            <a:avLst/>
            <a:gdLst>
              <a:gd name="T0" fmla="*/ 404914 w 423"/>
              <a:gd name="T1" fmla="*/ 1428642 h 395"/>
              <a:gd name="T2" fmla="*/ 337428 w 423"/>
              <a:gd name="T3" fmla="*/ 1289902 h 395"/>
              <a:gd name="T4" fmla="*/ 554882 w 423"/>
              <a:gd name="T5" fmla="*/ 1278653 h 395"/>
              <a:gd name="T6" fmla="*/ 618619 w 423"/>
              <a:gd name="T7" fmla="*/ 1353648 h 395"/>
              <a:gd name="T8" fmla="*/ 558631 w 423"/>
              <a:gd name="T9" fmla="*/ 1432392 h 395"/>
              <a:gd name="T10" fmla="*/ 599873 w 423"/>
              <a:gd name="T11" fmla="*/ 1469889 h 395"/>
              <a:gd name="T12" fmla="*/ 1323469 w 423"/>
              <a:gd name="T13" fmla="*/ 1481138 h 395"/>
              <a:gd name="T14" fmla="*/ 1319720 w 423"/>
              <a:gd name="T15" fmla="*/ 1072419 h 395"/>
              <a:gd name="T16" fmla="*/ 1432196 w 423"/>
              <a:gd name="T17" fmla="*/ 1102417 h 395"/>
              <a:gd name="T18" fmla="*/ 1533424 w 423"/>
              <a:gd name="T19" fmla="*/ 1019923 h 395"/>
              <a:gd name="T20" fmla="*/ 1559669 w 423"/>
              <a:gd name="T21" fmla="*/ 862435 h 395"/>
              <a:gd name="T22" fmla="*/ 1450942 w 423"/>
              <a:gd name="T23" fmla="*/ 881183 h 395"/>
              <a:gd name="T24" fmla="*/ 1334716 w 423"/>
              <a:gd name="T25" fmla="*/ 843686 h 395"/>
              <a:gd name="T26" fmla="*/ 1330967 w 423"/>
              <a:gd name="T27" fmla="*/ 577456 h 395"/>
              <a:gd name="T28" fmla="*/ 1315970 w 423"/>
              <a:gd name="T29" fmla="*/ 0 h 395"/>
              <a:gd name="T30" fmla="*/ 0 w 423"/>
              <a:gd name="T31" fmla="*/ 0 h 395"/>
              <a:gd name="T32" fmla="*/ 0 w 423"/>
              <a:gd name="T33" fmla="*/ 1462389 h 395"/>
              <a:gd name="T34" fmla="*/ 404914 w 423"/>
              <a:gd name="T35" fmla="*/ 1428642 h 3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8" name="Freeform 7"/>
          <p:cNvSpPr>
            <a:spLocks/>
          </p:cNvSpPr>
          <p:nvPr/>
        </p:nvSpPr>
        <p:spPr bwMode="auto">
          <a:xfrm>
            <a:off x="2491701" y="1253699"/>
            <a:ext cx="1130521" cy="1682750"/>
          </a:xfrm>
          <a:custGeom>
            <a:avLst/>
            <a:gdLst>
              <a:gd name="T0" fmla="*/ 210187 w 409"/>
              <a:gd name="T1" fmla="*/ 326056 h 449"/>
              <a:gd name="T2" fmla="*/ 127613 w 409"/>
              <a:gd name="T3" fmla="*/ 475967 h 449"/>
              <a:gd name="T4" fmla="*/ 26273 w 409"/>
              <a:gd name="T5" fmla="*/ 655860 h 449"/>
              <a:gd name="T6" fmla="*/ 146380 w 409"/>
              <a:gd name="T7" fmla="*/ 693338 h 449"/>
              <a:gd name="T8" fmla="*/ 213940 w 409"/>
              <a:gd name="T9" fmla="*/ 775789 h 449"/>
              <a:gd name="T10" fmla="*/ 195173 w 409"/>
              <a:gd name="T11" fmla="*/ 1472875 h 449"/>
              <a:gd name="T12" fmla="*/ 574260 w 409"/>
              <a:gd name="T13" fmla="*/ 1499109 h 449"/>
              <a:gd name="T14" fmla="*/ 547987 w 409"/>
              <a:gd name="T15" fmla="*/ 1596551 h 449"/>
              <a:gd name="T16" fmla="*/ 653080 w 409"/>
              <a:gd name="T17" fmla="*/ 1667759 h 449"/>
              <a:gd name="T18" fmla="*/ 836993 w 409"/>
              <a:gd name="T19" fmla="*/ 1634029 h 449"/>
              <a:gd name="T20" fmla="*/ 743160 w 409"/>
              <a:gd name="T21" fmla="*/ 1491614 h 449"/>
              <a:gd name="T22" fmla="*/ 1523853 w 409"/>
              <a:gd name="T23" fmla="*/ 1461631 h 449"/>
              <a:gd name="T24" fmla="*/ 1501333 w 409"/>
              <a:gd name="T25" fmla="*/ 1071863 h 449"/>
              <a:gd name="T26" fmla="*/ 1396240 w 409"/>
              <a:gd name="T27" fmla="*/ 970673 h 449"/>
              <a:gd name="T28" fmla="*/ 1373720 w 409"/>
              <a:gd name="T29" fmla="*/ 742059 h 449"/>
              <a:gd name="T30" fmla="*/ 1456293 w 409"/>
              <a:gd name="T31" fmla="*/ 790780 h 449"/>
              <a:gd name="T32" fmla="*/ 1501333 w 409"/>
              <a:gd name="T33" fmla="*/ 817014 h 449"/>
              <a:gd name="T34" fmla="*/ 1505086 w 409"/>
              <a:gd name="T35" fmla="*/ 213623 h 449"/>
              <a:gd name="T36" fmla="*/ 1497580 w 409"/>
              <a:gd name="T37" fmla="*/ 0 h 449"/>
              <a:gd name="T38" fmla="*/ 161393 w 409"/>
              <a:gd name="T39" fmla="*/ 0 h 449"/>
              <a:gd name="T40" fmla="*/ 210187 w 409"/>
              <a:gd name="T41" fmla="*/ 326056 h 4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9" name="Freeform 8"/>
          <p:cNvSpPr>
            <a:spLocks/>
          </p:cNvSpPr>
          <p:nvPr/>
        </p:nvSpPr>
        <p:spPr bwMode="auto">
          <a:xfrm>
            <a:off x="1628203" y="1245761"/>
            <a:ext cx="1040500" cy="1690688"/>
          </a:xfrm>
          <a:custGeom>
            <a:avLst/>
            <a:gdLst>
              <a:gd name="T0" fmla="*/ 48720 w 377"/>
              <a:gd name="T1" fmla="*/ 577308 h 451"/>
              <a:gd name="T2" fmla="*/ 52468 w 377"/>
              <a:gd name="T3" fmla="*/ 843470 h 451"/>
              <a:gd name="T4" fmla="*/ 168646 w 377"/>
              <a:gd name="T5" fmla="*/ 880957 h 451"/>
              <a:gd name="T6" fmla="*/ 277328 w 377"/>
              <a:gd name="T7" fmla="*/ 862213 h 451"/>
              <a:gd name="T8" fmla="*/ 251094 w 377"/>
              <a:gd name="T9" fmla="*/ 1019661 h 451"/>
              <a:gd name="T10" fmla="*/ 149907 w 377"/>
              <a:gd name="T11" fmla="*/ 1102134 h 451"/>
              <a:gd name="T12" fmla="*/ 37477 w 377"/>
              <a:gd name="T13" fmla="*/ 1072144 h 451"/>
              <a:gd name="T14" fmla="*/ 41224 w 377"/>
              <a:gd name="T15" fmla="*/ 1480758 h 451"/>
              <a:gd name="T16" fmla="*/ 427235 w 377"/>
              <a:gd name="T17" fmla="*/ 1488255 h 451"/>
              <a:gd name="T18" fmla="*/ 513432 w 377"/>
              <a:gd name="T19" fmla="*/ 1536989 h 451"/>
              <a:gd name="T20" fmla="*/ 483451 w 377"/>
              <a:gd name="T21" fmla="*/ 1634457 h 451"/>
              <a:gd name="T22" fmla="*/ 667087 w 377"/>
              <a:gd name="T23" fmla="*/ 1660698 h 451"/>
              <a:gd name="T24" fmla="*/ 674582 w 377"/>
              <a:gd name="T25" fmla="*/ 1521994 h 451"/>
              <a:gd name="T26" fmla="*/ 839480 w 377"/>
              <a:gd name="T27" fmla="*/ 1450768 h 451"/>
              <a:gd name="T28" fmla="*/ 1360407 w 377"/>
              <a:gd name="T29" fmla="*/ 1473260 h 451"/>
              <a:gd name="T30" fmla="*/ 1379146 w 377"/>
              <a:gd name="T31" fmla="*/ 775992 h 451"/>
              <a:gd name="T32" fmla="*/ 1311688 w 377"/>
              <a:gd name="T33" fmla="*/ 693519 h 451"/>
              <a:gd name="T34" fmla="*/ 1191762 w 377"/>
              <a:gd name="T35" fmla="*/ 656032 h 451"/>
              <a:gd name="T36" fmla="*/ 1292949 w 377"/>
              <a:gd name="T37" fmla="*/ 476092 h 451"/>
              <a:gd name="T38" fmla="*/ 1375398 w 377"/>
              <a:gd name="T39" fmla="*/ 326142 h 451"/>
              <a:gd name="T40" fmla="*/ 1326678 w 377"/>
              <a:gd name="T41" fmla="*/ 0 h 451"/>
              <a:gd name="T42" fmla="*/ 33729 w 377"/>
              <a:gd name="T43" fmla="*/ 0 h 451"/>
              <a:gd name="T44" fmla="*/ 48720 w 377"/>
              <a:gd name="T45" fmla="*/ 577308 h 4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auto">
          <a:xfrm>
            <a:off x="3430957" y="1250891"/>
            <a:ext cx="1141043" cy="1484313"/>
          </a:xfrm>
          <a:custGeom>
            <a:avLst/>
            <a:gdLst>
              <a:gd name="T0" fmla="*/ 221343 w 413"/>
              <a:gd name="T1" fmla="*/ 213651 h 396"/>
              <a:gd name="T2" fmla="*/ 217591 w 413"/>
              <a:gd name="T3" fmla="*/ 817122 h 396"/>
              <a:gd name="T4" fmla="*/ 172572 w 413"/>
              <a:gd name="T5" fmla="*/ 790884 h 396"/>
              <a:gd name="T6" fmla="*/ 90038 w 413"/>
              <a:gd name="T7" fmla="*/ 742157 h 396"/>
              <a:gd name="T8" fmla="*/ 112547 w 413"/>
              <a:gd name="T9" fmla="*/ 970801 h 396"/>
              <a:gd name="T10" fmla="*/ 217591 w 413"/>
              <a:gd name="T11" fmla="*/ 1072004 h 396"/>
              <a:gd name="T12" fmla="*/ 240101 w 413"/>
              <a:gd name="T13" fmla="*/ 1461823 h 396"/>
              <a:gd name="T14" fmla="*/ 604003 w 413"/>
              <a:gd name="T15" fmla="*/ 1465572 h 396"/>
              <a:gd name="T16" fmla="*/ 746563 w 413"/>
              <a:gd name="T17" fmla="*/ 1360620 h 396"/>
              <a:gd name="T18" fmla="*/ 645271 w 413"/>
              <a:gd name="T19" fmla="*/ 1259417 h 396"/>
              <a:gd name="T20" fmla="*/ 829098 w 413"/>
              <a:gd name="T21" fmla="*/ 1221934 h 396"/>
              <a:gd name="T22" fmla="*/ 922887 w 413"/>
              <a:gd name="T23" fmla="*/ 1323138 h 396"/>
              <a:gd name="T24" fmla="*/ 990415 w 413"/>
              <a:gd name="T25" fmla="*/ 1443082 h 396"/>
              <a:gd name="T26" fmla="*/ 1549400 w 413"/>
              <a:gd name="T27" fmla="*/ 1416844 h 396"/>
              <a:gd name="T28" fmla="*/ 1549400 w 413"/>
              <a:gd name="T29" fmla="*/ 0 h 396"/>
              <a:gd name="T30" fmla="*/ 213840 w 413"/>
              <a:gd name="T31" fmla="*/ 0 h 396"/>
              <a:gd name="T32" fmla="*/ 221343 w 413"/>
              <a:gd name="T33" fmla="*/ 213651 h 3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2" name="Freeform 11"/>
          <p:cNvSpPr>
            <a:spLocks/>
          </p:cNvSpPr>
          <p:nvPr/>
        </p:nvSpPr>
        <p:spPr bwMode="auto">
          <a:xfrm>
            <a:off x="1512462" y="2677686"/>
            <a:ext cx="1291857" cy="1758950"/>
          </a:xfrm>
          <a:custGeom>
            <a:avLst/>
            <a:gdLst>
              <a:gd name="T0" fmla="*/ 1495557 w 468"/>
              <a:gd name="T1" fmla="*/ 1117627 h 469"/>
              <a:gd name="T2" fmla="*/ 1544284 w 468"/>
              <a:gd name="T3" fmla="*/ 1117627 h 469"/>
              <a:gd name="T4" fmla="*/ 1604256 w 468"/>
              <a:gd name="T5" fmla="*/ 1181384 h 469"/>
              <a:gd name="T6" fmla="*/ 1709208 w 468"/>
              <a:gd name="T7" fmla="*/ 1065121 h 469"/>
              <a:gd name="T8" fmla="*/ 1727949 w 468"/>
              <a:gd name="T9" fmla="*/ 926355 h 469"/>
              <a:gd name="T10" fmla="*/ 1600508 w 468"/>
              <a:gd name="T11" fmla="*/ 956359 h 469"/>
              <a:gd name="T12" fmla="*/ 1510550 w 468"/>
              <a:gd name="T13" fmla="*/ 877600 h 469"/>
              <a:gd name="T14" fmla="*/ 1525543 w 468"/>
              <a:gd name="T15" fmla="*/ 603819 h 469"/>
              <a:gd name="T16" fmla="*/ 1518046 w 468"/>
              <a:gd name="T17" fmla="*/ 41255 h 469"/>
              <a:gd name="T18" fmla="*/ 997038 w 468"/>
              <a:gd name="T19" fmla="*/ 18752 h 469"/>
              <a:gd name="T20" fmla="*/ 832114 w 468"/>
              <a:gd name="T21" fmla="*/ 90010 h 469"/>
              <a:gd name="T22" fmla="*/ 824618 w 468"/>
              <a:gd name="T23" fmla="*/ 228776 h 469"/>
              <a:gd name="T24" fmla="*/ 640953 w 468"/>
              <a:gd name="T25" fmla="*/ 202523 h 469"/>
              <a:gd name="T26" fmla="*/ 670939 w 468"/>
              <a:gd name="T27" fmla="*/ 105012 h 469"/>
              <a:gd name="T28" fmla="*/ 584729 w 468"/>
              <a:gd name="T29" fmla="*/ 56256 h 469"/>
              <a:gd name="T30" fmla="*/ 198658 w 468"/>
              <a:gd name="T31" fmla="*/ 48756 h 469"/>
              <a:gd name="T32" fmla="*/ 194910 w 468"/>
              <a:gd name="T33" fmla="*/ 720082 h 469"/>
              <a:gd name="T34" fmla="*/ 213651 w 468"/>
              <a:gd name="T35" fmla="*/ 1042619 h 469"/>
              <a:gd name="T36" fmla="*/ 149931 w 468"/>
              <a:gd name="T37" fmla="*/ 1076372 h 469"/>
              <a:gd name="T38" fmla="*/ 41231 w 468"/>
              <a:gd name="T39" fmla="*/ 1091374 h 469"/>
              <a:gd name="T40" fmla="*/ 63720 w 468"/>
              <a:gd name="T41" fmla="*/ 1275145 h 469"/>
              <a:gd name="T42" fmla="*/ 149931 w 468"/>
              <a:gd name="T43" fmla="*/ 1256393 h 469"/>
              <a:gd name="T44" fmla="*/ 217399 w 468"/>
              <a:gd name="T45" fmla="*/ 1222639 h 469"/>
              <a:gd name="T46" fmla="*/ 198658 w 468"/>
              <a:gd name="T47" fmla="*/ 1511422 h 469"/>
              <a:gd name="T48" fmla="*/ 693429 w 468"/>
              <a:gd name="T49" fmla="*/ 1492670 h 469"/>
              <a:gd name="T50" fmla="*/ 910828 w 468"/>
              <a:gd name="T51" fmla="*/ 1605183 h 469"/>
              <a:gd name="T52" fmla="*/ 967052 w 468"/>
              <a:gd name="T53" fmla="*/ 1743948 h 469"/>
              <a:gd name="T54" fmla="*/ 1146968 w 468"/>
              <a:gd name="T55" fmla="*/ 1653938 h 469"/>
              <a:gd name="T56" fmla="*/ 1072003 w 468"/>
              <a:gd name="T57" fmla="*/ 1567678 h 469"/>
              <a:gd name="T58" fmla="*/ 1248172 w 468"/>
              <a:gd name="T59" fmla="*/ 1488919 h 469"/>
              <a:gd name="T60" fmla="*/ 1521795 w 468"/>
              <a:gd name="T61" fmla="*/ 1492670 h 469"/>
              <a:gd name="T62" fmla="*/ 1495557 w 468"/>
              <a:gd name="T63" fmla="*/ 1117627 h 4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3" name="Freeform 12"/>
          <p:cNvSpPr>
            <a:spLocks/>
          </p:cNvSpPr>
          <p:nvPr/>
        </p:nvSpPr>
        <p:spPr bwMode="auto">
          <a:xfrm>
            <a:off x="3562078" y="4106436"/>
            <a:ext cx="1024133" cy="1548385"/>
          </a:xfrm>
          <a:custGeom>
            <a:avLst/>
            <a:gdLst>
              <a:gd name="T0" fmla="*/ 569736 w 360"/>
              <a:gd name="T1" fmla="*/ 82457 h 410"/>
              <a:gd name="T2" fmla="*/ 667191 w 360"/>
              <a:gd name="T3" fmla="*/ 224883 h 410"/>
              <a:gd name="T4" fmla="*/ 483526 w 360"/>
              <a:gd name="T5" fmla="*/ 258615 h 410"/>
              <a:gd name="T6" fmla="*/ 374826 w 360"/>
              <a:gd name="T7" fmla="*/ 187402 h 410"/>
              <a:gd name="T8" fmla="*/ 404813 w 360"/>
              <a:gd name="T9" fmla="*/ 86205 h 410"/>
              <a:gd name="T10" fmla="*/ 33734 w 360"/>
              <a:gd name="T11" fmla="*/ 71213 h 410"/>
              <a:gd name="T12" fmla="*/ 33734 w 360"/>
              <a:gd name="T13" fmla="*/ 577200 h 410"/>
              <a:gd name="T14" fmla="*/ 97455 w 360"/>
              <a:gd name="T15" fmla="*/ 884540 h 410"/>
              <a:gd name="T16" fmla="*/ 183665 w 360"/>
              <a:gd name="T17" fmla="*/ 783342 h 410"/>
              <a:gd name="T18" fmla="*/ 239889 w 360"/>
              <a:gd name="T19" fmla="*/ 937012 h 410"/>
              <a:gd name="T20" fmla="*/ 176168 w 360"/>
              <a:gd name="T21" fmla="*/ 1064446 h 410"/>
              <a:gd name="T22" fmla="*/ 89958 w 360"/>
              <a:gd name="T23" fmla="*/ 1038210 h 410"/>
              <a:gd name="T24" fmla="*/ 33734 w 360"/>
              <a:gd name="T25" fmla="*/ 1218116 h 410"/>
              <a:gd name="T26" fmla="*/ 37483 w 360"/>
              <a:gd name="T27" fmla="*/ 1536700 h 410"/>
              <a:gd name="T28" fmla="*/ 1349375 w 360"/>
              <a:gd name="T29" fmla="*/ 1536700 h 410"/>
              <a:gd name="T30" fmla="*/ 1349375 w 360"/>
              <a:gd name="T31" fmla="*/ 108693 h 410"/>
              <a:gd name="T32" fmla="*/ 569736 w 360"/>
              <a:gd name="T33" fmla="*/ 82457 h 4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4" name="Freeform 13"/>
          <p:cNvSpPr>
            <a:spLocks/>
          </p:cNvSpPr>
          <p:nvPr/>
        </p:nvSpPr>
        <p:spPr bwMode="auto">
          <a:xfrm>
            <a:off x="2334013" y="3950135"/>
            <a:ext cx="1445899" cy="1693001"/>
          </a:xfrm>
          <a:custGeom>
            <a:avLst/>
            <a:gdLst>
              <a:gd name="T0" fmla="*/ 1533662 w 464"/>
              <a:gd name="T1" fmla="*/ 1416591 h 463"/>
              <a:gd name="T2" fmla="*/ 1589909 w 464"/>
              <a:gd name="T3" fmla="*/ 1236707 h 463"/>
              <a:gd name="T4" fmla="*/ 1676154 w 464"/>
              <a:gd name="T5" fmla="*/ 1262940 h 463"/>
              <a:gd name="T6" fmla="*/ 1739900 w 464"/>
              <a:gd name="T7" fmla="*/ 1135522 h 463"/>
              <a:gd name="T8" fmla="*/ 1683653 w 464"/>
              <a:gd name="T9" fmla="*/ 981870 h 463"/>
              <a:gd name="T10" fmla="*/ 1597408 w 464"/>
              <a:gd name="T11" fmla="*/ 1083055 h 463"/>
              <a:gd name="T12" fmla="*/ 1533662 w 464"/>
              <a:gd name="T13" fmla="*/ 775752 h 463"/>
              <a:gd name="T14" fmla="*/ 1533662 w 464"/>
              <a:gd name="T15" fmla="*/ 269827 h 463"/>
              <a:gd name="T16" fmla="*/ 1117436 w 464"/>
              <a:gd name="T17" fmla="*/ 236099 h 463"/>
              <a:gd name="T18" fmla="*/ 914947 w 464"/>
              <a:gd name="T19" fmla="*/ 131166 h 463"/>
              <a:gd name="T20" fmla="*/ 926197 w 464"/>
              <a:gd name="T21" fmla="*/ 18738 h 463"/>
              <a:gd name="T22" fmla="*/ 719959 w 464"/>
              <a:gd name="T23" fmla="*/ 29981 h 463"/>
              <a:gd name="T24" fmla="*/ 716209 w 464"/>
              <a:gd name="T25" fmla="*/ 146156 h 463"/>
              <a:gd name="T26" fmla="*/ 491222 w 464"/>
              <a:gd name="T27" fmla="*/ 236099 h 463"/>
              <a:gd name="T28" fmla="*/ 217488 w 464"/>
              <a:gd name="T29" fmla="*/ 262332 h 463"/>
              <a:gd name="T30" fmla="*/ 221237 w 464"/>
              <a:gd name="T31" fmla="*/ 685810 h 463"/>
              <a:gd name="T32" fmla="*/ 176240 w 464"/>
              <a:gd name="T33" fmla="*/ 955637 h 463"/>
              <a:gd name="T34" fmla="*/ 93745 w 464"/>
              <a:gd name="T35" fmla="*/ 996861 h 463"/>
              <a:gd name="T36" fmla="*/ 7500 w 464"/>
              <a:gd name="T37" fmla="*/ 1056822 h 463"/>
              <a:gd name="T38" fmla="*/ 44997 w 464"/>
              <a:gd name="T39" fmla="*/ 1199231 h 463"/>
              <a:gd name="T40" fmla="*/ 153741 w 464"/>
              <a:gd name="T41" fmla="*/ 1161755 h 463"/>
              <a:gd name="T42" fmla="*/ 221237 w 464"/>
              <a:gd name="T43" fmla="*/ 1143017 h 463"/>
              <a:gd name="T44" fmla="*/ 202488 w 464"/>
              <a:gd name="T45" fmla="*/ 1435329 h 463"/>
              <a:gd name="T46" fmla="*/ 236236 w 464"/>
              <a:gd name="T47" fmla="*/ 1735137 h 463"/>
              <a:gd name="T48" fmla="*/ 1537412 w 464"/>
              <a:gd name="T49" fmla="*/ 1735137 h 463"/>
              <a:gd name="T50" fmla="*/ 1533662 w 464"/>
              <a:gd name="T51" fmla="*/ 1416591 h 4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 useBgFill="1">
        <p:nvSpPr>
          <p:cNvPr id="25" name="Freeform 14"/>
          <p:cNvSpPr>
            <a:spLocks/>
          </p:cNvSpPr>
          <p:nvPr/>
        </p:nvSpPr>
        <p:spPr bwMode="auto">
          <a:xfrm>
            <a:off x="3547867" y="2445911"/>
            <a:ext cx="1024133" cy="1933575"/>
          </a:xfrm>
          <a:custGeom>
            <a:avLst/>
            <a:gdLst>
              <a:gd name="T0" fmla="*/ 832141 w 371"/>
              <a:gd name="T1" fmla="*/ 243570 h 516"/>
              <a:gd name="T2" fmla="*/ 764670 w 371"/>
              <a:gd name="T3" fmla="*/ 123659 h 516"/>
              <a:gd name="T4" fmla="*/ 670961 w 371"/>
              <a:gd name="T5" fmla="*/ 22483 h 516"/>
              <a:gd name="T6" fmla="*/ 487290 w 371"/>
              <a:gd name="T7" fmla="*/ 59956 h 516"/>
              <a:gd name="T8" fmla="*/ 588496 w 371"/>
              <a:gd name="T9" fmla="*/ 161131 h 516"/>
              <a:gd name="T10" fmla="*/ 446058 w 371"/>
              <a:gd name="T11" fmla="*/ 266054 h 516"/>
              <a:gd name="T12" fmla="*/ 82464 w 371"/>
              <a:gd name="T13" fmla="*/ 262307 h 516"/>
              <a:gd name="T14" fmla="*/ 89961 w 371"/>
              <a:gd name="T15" fmla="*/ 696986 h 516"/>
              <a:gd name="T16" fmla="*/ 108703 w 371"/>
              <a:gd name="T17" fmla="*/ 824392 h 516"/>
              <a:gd name="T18" fmla="*/ 243645 w 371"/>
              <a:gd name="T19" fmla="*/ 816898 h 516"/>
              <a:gd name="T20" fmla="*/ 277380 w 371"/>
              <a:gd name="T21" fmla="*/ 963040 h 516"/>
              <a:gd name="T22" fmla="*/ 153684 w 371"/>
              <a:gd name="T23" fmla="*/ 974282 h 516"/>
              <a:gd name="T24" fmla="*/ 78716 w 371"/>
              <a:gd name="T25" fmla="*/ 1150402 h 516"/>
              <a:gd name="T26" fmla="*/ 74968 w 371"/>
              <a:gd name="T27" fmla="*/ 1731224 h 516"/>
              <a:gd name="T28" fmla="*/ 446058 w 371"/>
              <a:gd name="T29" fmla="*/ 1746213 h 516"/>
              <a:gd name="T30" fmla="*/ 416070 w 371"/>
              <a:gd name="T31" fmla="*/ 1847389 h 516"/>
              <a:gd name="T32" fmla="*/ 524774 w 371"/>
              <a:gd name="T33" fmla="*/ 1918586 h 516"/>
              <a:gd name="T34" fmla="*/ 708444 w 371"/>
              <a:gd name="T35" fmla="*/ 1884861 h 516"/>
              <a:gd name="T36" fmla="*/ 610986 w 371"/>
              <a:gd name="T37" fmla="*/ 1742466 h 516"/>
              <a:gd name="T38" fmla="*/ 1390650 w 371"/>
              <a:gd name="T39" fmla="*/ 1768697 h 516"/>
              <a:gd name="T40" fmla="*/ 1390650 w 371"/>
              <a:gd name="T41" fmla="*/ 217340 h 516"/>
              <a:gd name="T42" fmla="*/ 832141 w 371"/>
              <a:gd name="T43" fmla="*/ 243570 h 5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6" name="Freeform 15"/>
          <p:cNvSpPr>
            <a:spLocks/>
          </p:cNvSpPr>
          <p:nvPr/>
        </p:nvSpPr>
        <p:spPr bwMode="auto">
          <a:xfrm>
            <a:off x="1619671" y="4139774"/>
            <a:ext cx="1049032" cy="1503362"/>
          </a:xfrm>
          <a:custGeom>
            <a:avLst/>
            <a:gdLst>
              <a:gd name="T0" fmla="*/ 1360407 w 377"/>
              <a:gd name="T1" fmla="*/ 1203439 h 401"/>
              <a:gd name="T2" fmla="*/ 1379146 w 377"/>
              <a:gd name="T3" fmla="*/ 911015 h 401"/>
              <a:gd name="T4" fmla="*/ 1311688 w 377"/>
              <a:gd name="T5" fmla="*/ 929760 h 401"/>
              <a:gd name="T6" fmla="*/ 1203005 w 377"/>
              <a:gd name="T7" fmla="*/ 967250 h 401"/>
              <a:gd name="T8" fmla="*/ 1165528 w 377"/>
              <a:gd name="T9" fmla="*/ 824787 h 401"/>
              <a:gd name="T10" fmla="*/ 1251725 w 377"/>
              <a:gd name="T11" fmla="*/ 764803 h 401"/>
              <a:gd name="T12" fmla="*/ 1334174 w 377"/>
              <a:gd name="T13" fmla="*/ 723563 h 401"/>
              <a:gd name="T14" fmla="*/ 1379146 w 377"/>
              <a:gd name="T15" fmla="*/ 453633 h 401"/>
              <a:gd name="T16" fmla="*/ 1375398 w 377"/>
              <a:gd name="T17" fmla="*/ 29992 h 401"/>
              <a:gd name="T18" fmla="*/ 1101818 w 377"/>
              <a:gd name="T19" fmla="*/ 26243 h 401"/>
              <a:gd name="T20" fmla="*/ 925677 w 377"/>
              <a:gd name="T21" fmla="*/ 104973 h 401"/>
              <a:gd name="T22" fmla="*/ 1000630 w 377"/>
              <a:gd name="T23" fmla="*/ 191201 h 401"/>
              <a:gd name="T24" fmla="*/ 820742 w 377"/>
              <a:gd name="T25" fmla="*/ 281177 h 401"/>
              <a:gd name="T26" fmla="*/ 764527 w 377"/>
              <a:gd name="T27" fmla="*/ 142463 h 401"/>
              <a:gd name="T28" fmla="*/ 547161 w 377"/>
              <a:gd name="T29" fmla="*/ 29992 h 401"/>
              <a:gd name="T30" fmla="*/ 52468 w 377"/>
              <a:gd name="T31" fmla="*/ 48737 h 401"/>
              <a:gd name="T32" fmla="*/ 11243 w 377"/>
              <a:gd name="T33" fmla="*/ 498621 h 401"/>
              <a:gd name="T34" fmla="*/ 89944 w 377"/>
              <a:gd name="T35" fmla="*/ 656081 h 401"/>
              <a:gd name="T36" fmla="*/ 164898 w 377"/>
              <a:gd name="T37" fmla="*/ 554857 h 401"/>
              <a:gd name="T38" fmla="*/ 247347 w 377"/>
              <a:gd name="T39" fmla="*/ 689822 h 401"/>
              <a:gd name="T40" fmla="*/ 116178 w 377"/>
              <a:gd name="T41" fmla="*/ 851030 h 401"/>
              <a:gd name="T42" fmla="*/ 7495 w 377"/>
              <a:gd name="T43" fmla="*/ 956003 h 401"/>
              <a:gd name="T44" fmla="*/ 56215 w 377"/>
              <a:gd name="T45" fmla="*/ 1503362 h 401"/>
              <a:gd name="T46" fmla="*/ 1394137 w 377"/>
              <a:gd name="T47" fmla="*/ 1503362 h 401"/>
              <a:gd name="T48" fmla="*/ 1360407 w 377"/>
              <a:gd name="T49" fmla="*/ 1203439 h 40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 useBgFill="1">
        <p:nvSpPr>
          <p:cNvPr id="27" name="Freeform 16"/>
          <p:cNvSpPr>
            <a:spLocks/>
          </p:cNvSpPr>
          <p:nvPr/>
        </p:nvSpPr>
        <p:spPr bwMode="auto">
          <a:xfrm>
            <a:off x="683569" y="4106436"/>
            <a:ext cx="1127014" cy="1536700"/>
          </a:xfrm>
          <a:custGeom>
            <a:avLst/>
            <a:gdLst>
              <a:gd name="T0" fmla="*/ 1387817 w 408"/>
              <a:gd name="T1" fmla="*/ 884540 h 410"/>
              <a:gd name="T2" fmla="*/ 1519097 w 408"/>
              <a:gd name="T3" fmla="*/ 723373 h 410"/>
              <a:gd name="T4" fmla="*/ 1436579 w 408"/>
              <a:gd name="T5" fmla="*/ 588444 h 410"/>
              <a:gd name="T6" fmla="*/ 1361561 w 408"/>
              <a:gd name="T7" fmla="*/ 689641 h 410"/>
              <a:gd name="T8" fmla="*/ 1282793 w 408"/>
              <a:gd name="T9" fmla="*/ 532223 h 410"/>
              <a:gd name="T10" fmla="*/ 1324053 w 408"/>
              <a:gd name="T11" fmla="*/ 82457 h 410"/>
              <a:gd name="T12" fmla="*/ 622642 w 408"/>
              <a:gd name="T13" fmla="*/ 67465 h 410"/>
              <a:gd name="T14" fmla="*/ 716414 w 408"/>
              <a:gd name="T15" fmla="*/ 206143 h 410"/>
              <a:gd name="T16" fmla="*/ 532622 w 408"/>
              <a:gd name="T17" fmla="*/ 243623 h 410"/>
              <a:gd name="T18" fmla="*/ 427598 w 408"/>
              <a:gd name="T19" fmla="*/ 168662 h 410"/>
              <a:gd name="T20" fmla="*/ 453854 w 408"/>
              <a:gd name="T21" fmla="*/ 71213 h 410"/>
              <a:gd name="T22" fmla="*/ 0 w 408"/>
              <a:gd name="T23" fmla="*/ 82457 h 410"/>
              <a:gd name="T24" fmla="*/ 0 w 408"/>
              <a:gd name="T25" fmla="*/ 1536700 h 410"/>
              <a:gd name="T26" fmla="*/ 1327804 w 408"/>
              <a:gd name="T27" fmla="*/ 1536700 h 410"/>
              <a:gd name="T28" fmla="*/ 1279043 w 408"/>
              <a:gd name="T29" fmla="*/ 989485 h 410"/>
              <a:gd name="T30" fmla="*/ 1387817 w 408"/>
              <a:gd name="T31" fmla="*/ 884540 h 4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8" name="Freeform 17"/>
          <p:cNvSpPr>
            <a:spLocks/>
          </p:cNvSpPr>
          <p:nvPr/>
        </p:nvSpPr>
        <p:spPr bwMode="auto">
          <a:xfrm>
            <a:off x="683569" y="2476074"/>
            <a:ext cx="1038162" cy="1889125"/>
          </a:xfrm>
          <a:custGeom>
            <a:avLst/>
            <a:gdLst>
              <a:gd name="T0" fmla="*/ 453653 w 376"/>
              <a:gd name="T1" fmla="*/ 1701712 h 504"/>
              <a:gd name="T2" fmla="*/ 427409 w 376"/>
              <a:gd name="T3" fmla="*/ 1799167 h 504"/>
              <a:gd name="T4" fmla="*/ 532387 w 376"/>
              <a:gd name="T5" fmla="*/ 1874132 h 504"/>
              <a:gd name="T6" fmla="*/ 716098 w 376"/>
              <a:gd name="T7" fmla="*/ 1836649 h 504"/>
              <a:gd name="T8" fmla="*/ 622368 w 376"/>
              <a:gd name="T9" fmla="*/ 1697964 h 504"/>
              <a:gd name="T10" fmla="*/ 1323468 w 376"/>
              <a:gd name="T11" fmla="*/ 1712957 h 504"/>
              <a:gd name="T12" fmla="*/ 1342214 w 376"/>
              <a:gd name="T13" fmla="*/ 1424340 h 504"/>
              <a:gd name="T14" fmla="*/ 1274729 w 376"/>
              <a:gd name="T15" fmla="*/ 1458075 h 504"/>
              <a:gd name="T16" fmla="*/ 1188497 w 376"/>
              <a:gd name="T17" fmla="*/ 1476816 h 504"/>
              <a:gd name="T18" fmla="*/ 1166002 w 376"/>
              <a:gd name="T19" fmla="*/ 1293151 h 504"/>
              <a:gd name="T20" fmla="*/ 1274729 w 376"/>
              <a:gd name="T21" fmla="*/ 1278158 h 504"/>
              <a:gd name="T22" fmla="*/ 1338465 w 376"/>
              <a:gd name="T23" fmla="*/ 1244424 h 504"/>
              <a:gd name="T24" fmla="*/ 1319719 w 376"/>
              <a:gd name="T25" fmla="*/ 922073 h 504"/>
              <a:gd name="T26" fmla="*/ 1323468 w 376"/>
              <a:gd name="T27" fmla="*/ 251134 h 504"/>
              <a:gd name="T28" fmla="*/ 599872 w 376"/>
              <a:gd name="T29" fmla="*/ 239889 h 504"/>
              <a:gd name="T30" fmla="*/ 558631 w 376"/>
              <a:gd name="T31" fmla="*/ 202406 h 504"/>
              <a:gd name="T32" fmla="*/ 618618 w 376"/>
              <a:gd name="T33" fmla="*/ 123693 h 504"/>
              <a:gd name="T34" fmla="*/ 554882 w 376"/>
              <a:gd name="T35" fmla="*/ 48727 h 504"/>
              <a:gd name="T36" fmla="*/ 337428 w 376"/>
              <a:gd name="T37" fmla="*/ 59972 h 504"/>
              <a:gd name="T38" fmla="*/ 404914 w 376"/>
              <a:gd name="T39" fmla="*/ 198658 h 504"/>
              <a:gd name="T40" fmla="*/ 0 w 376"/>
              <a:gd name="T41" fmla="*/ 232392 h 504"/>
              <a:gd name="T42" fmla="*/ 0 w 376"/>
              <a:gd name="T43" fmla="*/ 1712957 h 504"/>
              <a:gd name="T44" fmla="*/ 453653 w 376"/>
              <a:gd name="T45" fmla="*/ 1701712 h 50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Овал 6">
            <a:hlinkClick r:id="" action="ppaction://noaction">
              <a:snd r:embed="rId3" name="Ошибаешься!.WAV"/>
            </a:hlinkClick>
          </p:cNvPr>
          <p:cNvSpPr/>
          <p:nvPr/>
        </p:nvSpPr>
        <p:spPr>
          <a:xfrm>
            <a:off x="5470388" y="6024202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13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" name="Овал 29">
            <a:hlinkClick r:id="" action="ppaction://hlinkshowjump?jump=nextslide">
              <a:snd r:embed="rId4" name="Правильно!.WAV"/>
            </a:hlinkClick>
          </p:cNvPr>
          <p:cNvSpPr/>
          <p:nvPr/>
        </p:nvSpPr>
        <p:spPr>
          <a:xfrm>
            <a:off x="7216099" y="6024202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14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6428" y="1401555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9 + 5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4125658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000" t="15000" r="49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55642"/>
            <a:ext cx="3960440" cy="45776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7" name="Freeform 6"/>
          <p:cNvSpPr>
            <a:spLocks/>
          </p:cNvSpPr>
          <p:nvPr/>
        </p:nvSpPr>
        <p:spPr bwMode="auto">
          <a:xfrm>
            <a:off x="683569" y="1245761"/>
            <a:ext cx="1167933" cy="1481138"/>
          </a:xfrm>
          <a:custGeom>
            <a:avLst/>
            <a:gdLst>
              <a:gd name="T0" fmla="*/ 404914 w 423"/>
              <a:gd name="T1" fmla="*/ 1428642 h 395"/>
              <a:gd name="T2" fmla="*/ 337428 w 423"/>
              <a:gd name="T3" fmla="*/ 1289902 h 395"/>
              <a:gd name="T4" fmla="*/ 554882 w 423"/>
              <a:gd name="T5" fmla="*/ 1278653 h 395"/>
              <a:gd name="T6" fmla="*/ 618619 w 423"/>
              <a:gd name="T7" fmla="*/ 1353648 h 395"/>
              <a:gd name="T8" fmla="*/ 558631 w 423"/>
              <a:gd name="T9" fmla="*/ 1432392 h 395"/>
              <a:gd name="T10" fmla="*/ 599873 w 423"/>
              <a:gd name="T11" fmla="*/ 1469889 h 395"/>
              <a:gd name="T12" fmla="*/ 1323469 w 423"/>
              <a:gd name="T13" fmla="*/ 1481138 h 395"/>
              <a:gd name="T14" fmla="*/ 1319720 w 423"/>
              <a:gd name="T15" fmla="*/ 1072419 h 395"/>
              <a:gd name="T16" fmla="*/ 1432196 w 423"/>
              <a:gd name="T17" fmla="*/ 1102417 h 395"/>
              <a:gd name="T18" fmla="*/ 1533424 w 423"/>
              <a:gd name="T19" fmla="*/ 1019923 h 395"/>
              <a:gd name="T20" fmla="*/ 1559669 w 423"/>
              <a:gd name="T21" fmla="*/ 862435 h 395"/>
              <a:gd name="T22" fmla="*/ 1450942 w 423"/>
              <a:gd name="T23" fmla="*/ 881183 h 395"/>
              <a:gd name="T24" fmla="*/ 1334716 w 423"/>
              <a:gd name="T25" fmla="*/ 843686 h 395"/>
              <a:gd name="T26" fmla="*/ 1330967 w 423"/>
              <a:gd name="T27" fmla="*/ 577456 h 395"/>
              <a:gd name="T28" fmla="*/ 1315970 w 423"/>
              <a:gd name="T29" fmla="*/ 0 h 395"/>
              <a:gd name="T30" fmla="*/ 0 w 423"/>
              <a:gd name="T31" fmla="*/ 0 h 395"/>
              <a:gd name="T32" fmla="*/ 0 w 423"/>
              <a:gd name="T33" fmla="*/ 1462389 h 395"/>
              <a:gd name="T34" fmla="*/ 404914 w 423"/>
              <a:gd name="T35" fmla="*/ 1428642 h 3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8" name="Freeform 7"/>
          <p:cNvSpPr>
            <a:spLocks/>
          </p:cNvSpPr>
          <p:nvPr/>
        </p:nvSpPr>
        <p:spPr bwMode="auto">
          <a:xfrm>
            <a:off x="2486323" y="1245761"/>
            <a:ext cx="1130521" cy="1682750"/>
          </a:xfrm>
          <a:custGeom>
            <a:avLst/>
            <a:gdLst>
              <a:gd name="T0" fmla="*/ 210187 w 409"/>
              <a:gd name="T1" fmla="*/ 326056 h 449"/>
              <a:gd name="T2" fmla="*/ 127613 w 409"/>
              <a:gd name="T3" fmla="*/ 475967 h 449"/>
              <a:gd name="T4" fmla="*/ 26273 w 409"/>
              <a:gd name="T5" fmla="*/ 655860 h 449"/>
              <a:gd name="T6" fmla="*/ 146380 w 409"/>
              <a:gd name="T7" fmla="*/ 693338 h 449"/>
              <a:gd name="T8" fmla="*/ 213940 w 409"/>
              <a:gd name="T9" fmla="*/ 775789 h 449"/>
              <a:gd name="T10" fmla="*/ 195173 w 409"/>
              <a:gd name="T11" fmla="*/ 1472875 h 449"/>
              <a:gd name="T12" fmla="*/ 574260 w 409"/>
              <a:gd name="T13" fmla="*/ 1499109 h 449"/>
              <a:gd name="T14" fmla="*/ 547987 w 409"/>
              <a:gd name="T15" fmla="*/ 1596551 h 449"/>
              <a:gd name="T16" fmla="*/ 653080 w 409"/>
              <a:gd name="T17" fmla="*/ 1667759 h 449"/>
              <a:gd name="T18" fmla="*/ 836993 w 409"/>
              <a:gd name="T19" fmla="*/ 1634029 h 449"/>
              <a:gd name="T20" fmla="*/ 743160 w 409"/>
              <a:gd name="T21" fmla="*/ 1491614 h 449"/>
              <a:gd name="T22" fmla="*/ 1523853 w 409"/>
              <a:gd name="T23" fmla="*/ 1461631 h 449"/>
              <a:gd name="T24" fmla="*/ 1501333 w 409"/>
              <a:gd name="T25" fmla="*/ 1071863 h 449"/>
              <a:gd name="T26" fmla="*/ 1396240 w 409"/>
              <a:gd name="T27" fmla="*/ 970673 h 449"/>
              <a:gd name="T28" fmla="*/ 1373720 w 409"/>
              <a:gd name="T29" fmla="*/ 742059 h 449"/>
              <a:gd name="T30" fmla="*/ 1456293 w 409"/>
              <a:gd name="T31" fmla="*/ 790780 h 449"/>
              <a:gd name="T32" fmla="*/ 1501333 w 409"/>
              <a:gd name="T33" fmla="*/ 817014 h 449"/>
              <a:gd name="T34" fmla="*/ 1505086 w 409"/>
              <a:gd name="T35" fmla="*/ 213623 h 449"/>
              <a:gd name="T36" fmla="*/ 1497580 w 409"/>
              <a:gd name="T37" fmla="*/ 0 h 449"/>
              <a:gd name="T38" fmla="*/ 161393 w 409"/>
              <a:gd name="T39" fmla="*/ 0 h 449"/>
              <a:gd name="T40" fmla="*/ 210187 w 409"/>
              <a:gd name="T41" fmla="*/ 326056 h 4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9" name="Freeform 8"/>
          <p:cNvSpPr>
            <a:spLocks/>
          </p:cNvSpPr>
          <p:nvPr/>
        </p:nvSpPr>
        <p:spPr bwMode="auto">
          <a:xfrm>
            <a:off x="1628203" y="1245761"/>
            <a:ext cx="1040500" cy="1690688"/>
          </a:xfrm>
          <a:custGeom>
            <a:avLst/>
            <a:gdLst>
              <a:gd name="T0" fmla="*/ 48720 w 377"/>
              <a:gd name="T1" fmla="*/ 577308 h 451"/>
              <a:gd name="T2" fmla="*/ 52468 w 377"/>
              <a:gd name="T3" fmla="*/ 843470 h 451"/>
              <a:gd name="T4" fmla="*/ 168646 w 377"/>
              <a:gd name="T5" fmla="*/ 880957 h 451"/>
              <a:gd name="T6" fmla="*/ 277328 w 377"/>
              <a:gd name="T7" fmla="*/ 862213 h 451"/>
              <a:gd name="T8" fmla="*/ 251094 w 377"/>
              <a:gd name="T9" fmla="*/ 1019661 h 451"/>
              <a:gd name="T10" fmla="*/ 149907 w 377"/>
              <a:gd name="T11" fmla="*/ 1102134 h 451"/>
              <a:gd name="T12" fmla="*/ 37477 w 377"/>
              <a:gd name="T13" fmla="*/ 1072144 h 451"/>
              <a:gd name="T14" fmla="*/ 41224 w 377"/>
              <a:gd name="T15" fmla="*/ 1480758 h 451"/>
              <a:gd name="T16" fmla="*/ 427235 w 377"/>
              <a:gd name="T17" fmla="*/ 1488255 h 451"/>
              <a:gd name="T18" fmla="*/ 513432 w 377"/>
              <a:gd name="T19" fmla="*/ 1536989 h 451"/>
              <a:gd name="T20" fmla="*/ 483451 w 377"/>
              <a:gd name="T21" fmla="*/ 1634457 h 451"/>
              <a:gd name="T22" fmla="*/ 667087 w 377"/>
              <a:gd name="T23" fmla="*/ 1660698 h 451"/>
              <a:gd name="T24" fmla="*/ 674582 w 377"/>
              <a:gd name="T25" fmla="*/ 1521994 h 451"/>
              <a:gd name="T26" fmla="*/ 839480 w 377"/>
              <a:gd name="T27" fmla="*/ 1450768 h 451"/>
              <a:gd name="T28" fmla="*/ 1360407 w 377"/>
              <a:gd name="T29" fmla="*/ 1473260 h 451"/>
              <a:gd name="T30" fmla="*/ 1379146 w 377"/>
              <a:gd name="T31" fmla="*/ 775992 h 451"/>
              <a:gd name="T32" fmla="*/ 1311688 w 377"/>
              <a:gd name="T33" fmla="*/ 693519 h 451"/>
              <a:gd name="T34" fmla="*/ 1191762 w 377"/>
              <a:gd name="T35" fmla="*/ 656032 h 451"/>
              <a:gd name="T36" fmla="*/ 1292949 w 377"/>
              <a:gd name="T37" fmla="*/ 476092 h 451"/>
              <a:gd name="T38" fmla="*/ 1375398 w 377"/>
              <a:gd name="T39" fmla="*/ 326142 h 451"/>
              <a:gd name="T40" fmla="*/ 1326678 w 377"/>
              <a:gd name="T41" fmla="*/ 0 h 451"/>
              <a:gd name="T42" fmla="*/ 33729 w 377"/>
              <a:gd name="T43" fmla="*/ 0 h 451"/>
              <a:gd name="T44" fmla="*/ 48720 w 377"/>
              <a:gd name="T45" fmla="*/ 577308 h 4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auto">
          <a:xfrm>
            <a:off x="3430957" y="1242586"/>
            <a:ext cx="1141043" cy="1484313"/>
          </a:xfrm>
          <a:custGeom>
            <a:avLst/>
            <a:gdLst>
              <a:gd name="T0" fmla="*/ 221343 w 413"/>
              <a:gd name="T1" fmla="*/ 213651 h 396"/>
              <a:gd name="T2" fmla="*/ 217591 w 413"/>
              <a:gd name="T3" fmla="*/ 817122 h 396"/>
              <a:gd name="T4" fmla="*/ 172572 w 413"/>
              <a:gd name="T5" fmla="*/ 790884 h 396"/>
              <a:gd name="T6" fmla="*/ 90038 w 413"/>
              <a:gd name="T7" fmla="*/ 742157 h 396"/>
              <a:gd name="T8" fmla="*/ 112547 w 413"/>
              <a:gd name="T9" fmla="*/ 970801 h 396"/>
              <a:gd name="T10" fmla="*/ 217591 w 413"/>
              <a:gd name="T11" fmla="*/ 1072004 h 396"/>
              <a:gd name="T12" fmla="*/ 240101 w 413"/>
              <a:gd name="T13" fmla="*/ 1461823 h 396"/>
              <a:gd name="T14" fmla="*/ 604003 w 413"/>
              <a:gd name="T15" fmla="*/ 1465572 h 396"/>
              <a:gd name="T16" fmla="*/ 746563 w 413"/>
              <a:gd name="T17" fmla="*/ 1360620 h 396"/>
              <a:gd name="T18" fmla="*/ 645271 w 413"/>
              <a:gd name="T19" fmla="*/ 1259417 h 396"/>
              <a:gd name="T20" fmla="*/ 829098 w 413"/>
              <a:gd name="T21" fmla="*/ 1221934 h 396"/>
              <a:gd name="T22" fmla="*/ 922887 w 413"/>
              <a:gd name="T23" fmla="*/ 1323138 h 396"/>
              <a:gd name="T24" fmla="*/ 990415 w 413"/>
              <a:gd name="T25" fmla="*/ 1443082 h 396"/>
              <a:gd name="T26" fmla="*/ 1549400 w 413"/>
              <a:gd name="T27" fmla="*/ 1416844 h 396"/>
              <a:gd name="T28" fmla="*/ 1549400 w 413"/>
              <a:gd name="T29" fmla="*/ 0 h 396"/>
              <a:gd name="T30" fmla="*/ 213840 w 413"/>
              <a:gd name="T31" fmla="*/ 0 h 396"/>
              <a:gd name="T32" fmla="*/ 221343 w 413"/>
              <a:gd name="T33" fmla="*/ 213651 h 3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1" name="Freeform 10"/>
          <p:cNvSpPr>
            <a:spLocks/>
          </p:cNvSpPr>
          <p:nvPr/>
        </p:nvSpPr>
        <p:spPr bwMode="auto">
          <a:xfrm>
            <a:off x="2599726" y="2674511"/>
            <a:ext cx="1165594" cy="1522413"/>
          </a:xfrm>
          <a:custGeom>
            <a:avLst/>
            <a:gdLst>
              <a:gd name="T0" fmla="*/ 588838 w 422"/>
              <a:gd name="T1" fmla="*/ 63746 h 406"/>
              <a:gd name="T2" fmla="*/ 682602 w 422"/>
              <a:gd name="T3" fmla="*/ 206238 h 406"/>
              <a:gd name="T4" fmla="*/ 498825 w 422"/>
              <a:gd name="T5" fmla="*/ 239986 h 406"/>
              <a:gd name="T6" fmla="*/ 393809 w 422"/>
              <a:gd name="T7" fmla="*/ 168740 h 406"/>
              <a:gd name="T8" fmla="*/ 420063 w 422"/>
              <a:gd name="T9" fmla="*/ 71246 h 406"/>
              <a:gd name="T10" fmla="*/ 41256 w 422"/>
              <a:gd name="T11" fmla="*/ 44997 h 406"/>
              <a:gd name="T12" fmla="*/ 48757 w 422"/>
              <a:gd name="T13" fmla="*/ 607465 h 406"/>
              <a:gd name="T14" fmla="*/ 33755 w 422"/>
              <a:gd name="T15" fmla="*/ 881200 h 406"/>
              <a:gd name="T16" fmla="*/ 123769 w 422"/>
              <a:gd name="T17" fmla="*/ 959945 h 406"/>
              <a:gd name="T18" fmla="*/ 251288 w 422"/>
              <a:gd name="T19" fmla="*/ 929947 h 406"/>
              <a:gd name="T20" fmla="*/ 232535 w 422"/>
              <a:gd name="T21" fmla="*/ 1068689 h 406"/>
              <a:gd name="T22" fmla="*/ 127519 w 422"/>
              <a:gd name="T23" fmla="*/ 1184932 h 406"/>
              <a:gd name="T24" fmla="*/ 67510 w 422"/>
              <a:gd name="T25" fmla="*/ 1121186 h 406"/>
              <a:gd name="T26" fmla="*/ 18753 w 422"/>
              <a:gd name="T27" fmla="*/ 1121186 h 406"/>
              <a:gd name="T28" fmla="*/ 45007 w 422"/>
              <a:gd name="T29" fmla="*/ 1496165 h 406"/>
              <a:gd name="T30" fmla="*/ 318798 w 422"/>
              <a:gd name="T31" fmla="*/ 1469916 h 406"/>
              <a:gd name="T32" fmla="*/ 543831 w 422"/>
              <a:gd name="T33" fmla="*/ 1379921 h 406"/>
              <a:gd name="T34" fmla="*/ 547582 w 422"/>
              <a:gd name="T35" fmla="*/ 1263678 h 406"/>
              <a:gd name="T36" fmla="*/ 753863 w 422"/>
              <a:gd name="T37" fmla="*/ 1252428 h 406"/>
              <a:gd name="T38" fmla="*/ 742611 w 422"/>
              <a:gd name="T39" fmla="*/ 1364922 h 406"/>
              <a:gd name="T40" fmla="*/ 945142 w 422"/>
              <a:gd name="T41" fmla="*/ 1469916 h 406"/>
              <a:gd name="T42" fmla="*/ 1361454 w 422"/>
              <a:gd name="T43" fmla="*/ 1503664 h 406"/>
              <a:gd name="T44" fmla="*/ 1365204 w 422"/>
              <a:gd name="T45" fmla="*/ 922447 h 406"/>
              <a:gd name="T46" fmla="*/ 1440216 w 422"/>
              <a:gd name="T47" fmla="*/ 746207 h 406"/>
              <a:gd name="T48" fmla="*/ 1563984 w 422"/>
              <a:gd name="T49" fmla="*/ 734958 h 406"/>
              <a:gd name="T50" fmla="*/ 1530229 w 422"/>
              <a:gd name="T51" fmla="*/ 588716 h 406"/>
              <a:gd name="T52" fmla="*/ 1395209 w 422"/>
              <a:gd name="T53" fmla="*/ 596216 h 406"/>
              <a:gd name="T54" fmla="*/ 1376456 w 422"/>
              <a:gd name="T55" fmla="*/ 468723 h 406"/>
              <a:gd name="T56" fmla="*/ 1368955 w 422"/>
              <a:gd name="T57" fmla="*/ 33748 h 406"/>
              <a:gd name="T58" fmla="*/ 588838 w 422"/>
              <a:gd name="T59" fmla="*/ 63746 h 4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2" name="Freeform 11"/>
          <p:cNvSpPr>
            <a:spLocks/>
          </p:cNvSpPr>
          <p:nvPr/>
        </p:nvSpPr>
        <p:spPr bwMode="auto">
          <a:xfrm>
            <a:off x="1512462" y="2677686"/>
            <a:ext cx="1291857" cy="1758950"/>
          </a:xfrm>
          <a:custGeom>
            <a:avLst/>
            <a:gdLst>
              <a:gd name="T0" fmla="*/ 1495557 w 468"/>
              <a:gd name="T1" fmla="*/ 1117627 h 469"/>
              <a:gd name="T2" fmla="*/ 1544284 w 468"/>
              <a:gd name="T3" fmla="*/ 1117627 h 469"/>
              <a:gd name="T4" fmla="*/ 1604256 w 468"/>
              <a:gd name="T5" fmla="*/ 1181384 h 469"/>
              <a:gd name="T6" fmla="*/ 1709208 w 468"/>
              <a:gd name="T7" fmla="*/ 1065121 h 469"/>
              <a:gd name="T8" fmla="*/ 1727949 w 468"/>
              <a:gd name="T9" fmla="*/ 926355 h 469"/>
              <a:gd name="T10" fmla="*/ 1600508 w 468"/>
              <a:gd name="T11" fmla="*/ 956359 h 469"/>
              <a:gd name="T12" fmla="*/ 1510550 w 468"/>
              <a:gd name="T13" fmla="*/ 877600 h 469"/>
              <a:gd name="T14" fmla="*/ 1525543 w 468"/>
              <a:gd name="T15" fmla="*/ 603819 h 469"/>
              <a:gd name="T16" fmla="*/ 1518046 w 468"/>
              <a:gd name="T17" fmla="*/ 41255 h 469"/>
              <a:gd name="T18" fmla="*/ 997038 w 468"/>
              <a:gd name="T19" fmla="*/ 18752 h 469"/>
              <a:gd name="T20" fmla="*/ 832114 w 468"/>
              <a:gd name="T21" fmla="*/ 90010 h 469"/>
              <a:gd name="T22" fmla="*/ 824618 w 468"/>
              <a:gd name="T23" fmla="*/ 228776 h 469"/>
              <a:gd name="T24" fmla="*/ 640953 w 468"/>
              <a:gd name="T25" fmla="*/ 202523 h 469"/>
              <a:gd name="T26" fmla="*/ 670939 w 468"/>
              <a:gd name="T27" fmla="*/ 105012 h 469"/>
              <a:gd name="T28" fmla="*/ 584729 w 468"/>
              <a:gd name="T29" fmla="*/ 56256 h 469"/>
              <a:gd name="T30" fmla="*/ 198658 w 468"/>
              <a:gd name="T31" fmla="*/ 48756 h 469"/>
              <a:gd name="T32" fmla="*/ 194910 w 468"/>
              <a:gd name="T33" fmla="*/ 720082 h 469"/>
              <a:gd name="T34" fmla="*/ 213651 w 468"/>
              <a:gd name="T35" fmla="*/ 1042619 h 469"/>
              <a:gd name="T36" fmla="*/ 149931 w 468"/>
              <a:gd name="T37" fmla="*/ 1076372 h 469"/>
              <a:gd name="T38" fmla="*/ 41231 w 468"/>
              <a:gd name="T39" fmla="*/ 1091374 h 469"/>
              <a:gd name="T40" fmla="*/ 63720 w 468"/>
              <a:gd name="T41" fmla="*/ 1275145 h 469"/>
              <a:gd name="T42" fmla="*/ 149931 w 468"/>
              <a:gd name="T43" fmla="*/ 1256393 h 469"/>
              <a:gd name="T44" fmla="*/ 217399 w 468"/>
              <a:gd name="T45" fmla="*/ 1222639 h 469"/>
              <a:gd name="T46" fmla="*/ 198658 w 468"/>
              <a:gd name="T47" fmla="*/ 1511422 h 469"/>
              <a:gd name="T48" fmla="*/ 693429 w 468"/>
              <a:gd name="T49" fmla="*/ 1492670 h 469"/>
              <a:gd name="T50" fmla="*/ 910828 w 468"/>
              <a:gd name="T51" fmla="*/ 1605183 h 469"/>
              <a:gd name="T52" fmla="*/ 967052 w 468"/>
              <a:gd name="T53" fmla="*/ 1743948 h 469"/>
              <a:gd name="T54" fmla="*/ 1146968 w 468"/>
              <a:gd name="T55" fmla="*/ 1653938 h 469"/>
              <a:gd name="T56" fmla="*/ 1072003 w 468"/>
              <a:gd name="T57" fmla="*/ 1567678 h 469"/>
              <a:gd name="T58" fmla="*/ 1248172 w 468"/>
              <a:gd name="T59" fmla="*/ 1488919 h 469"/>
              <a:gd name="T60" fmla="*/ 1521795 w 468"/>
              <a:gd name="T61" fmla="*/ 1492670 h 469"/>
              <a:gd name="T62" fmla="*/ 1495557 w 468"/>
              <a:gd name="T63" fmla="*/ 1117627 h 4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3" name="Freeform 12"/>
          <p:cNvSpPr>
            <a:spLocks/>
          </p:cNvSpPr>
          <p:nvPr/>
        </p:nvSpPr>
        <p:spPr bwMode="auto">
          <a:xfrm>
            <a:off x="3578264" y="4106436"/>
            <a:ext cx="993736" cy="1536700"/>
          </a:xfrm>
          <a:custGeom>
            <a:avLst/>
            <a:gdLst>
              <a:gd name="T0" fmla="*/ 569736 w 360"/>
              <a:gd name="T1" fmla="*/ 82457 h 410"/>
              <a:gd name="T2" fmla="*/ 667191 w 360"/>
              <a:gd name="T3" fmla="*/ 224883 h 410"/>
              <a:gd name="T4" fmla="*/ 483526 w 360"/>
              <a:gd name="T5" fmla="*/ 258615 h 410"/>
              <a:gd name="T6" fmla="*/ 374826 w 360"/>
              <a:gd name="T7" fmla="*/ 187402 h 410"/>
              <a:gd name="T8" fmla="*/ 404813 w 360"/>
              <a:gd name="T9" fmla="*/ 86205 h 410"/>
              <a:gd name="T10" fmla="*/ 33734 w 360"/>
              <a:gd name="T11" fmla="*/ 71213 h 410"/>
              <a:gd name="T12" fmla="*/ 33734 w 360"/>
              <a:gd name="T13" fmla="*/ 577200 h 410"/>
              <a:gd name="T14" fmla="*/ 97455 w 360"/>
              <a:gd name="T15" fmla="*/ 884540 h 410"/>
              <a:gd name="T16" fmla="*/ 183665 w 360"/>
              <a:gd name="T17" fmla="*/ 783342 h 410"/>
              <a:gd name="T18" fmla="*/ 239889 w 360"/>
              <a:gd name="T19" fmla="*/ 937012 h 410"/>
              <a:gd name="T20" fmla="*/ 176168 w 360"/>
              <a:gd name="T21" fmla="*/ 1064446 h 410"/>
              <a:gd name="T22" fmla="*/ 89958 w 360"/>
              <a:gd name="T23" fmla="*/ 1038210 h 410"/>
              <a:gd name="T24" fmla="*/ 33734 w 360"/>
              <a:gd name="T25" fmla="*/ 1218116 h 410"/>
              <a:gd name="T26" fmla="*/ 37483 w 360"/>
              <a:gd name="T27" fmla="*/ 1536700 h 410"/>
              <a:gd name="T28" fmla="*/ 1349375 w 360"/>
              <a:gd name="T29" fmla="*/ 1536700 h 410"/>
              <a:gd name="T30" fmla="*/ 1349375 w 360"/>
              <a:gd name="T31" fmla="*/ 108693 h 410"/>
              <a:gd name="T32" fmla="*/ 569736 w 360"/>
              <a:gd name="T33" fmla="*/ 82457 h 4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4" name="Freeform 13"/>
          <p:cNvSpPr>
            <a:spLocks/>
          </p:cNvSpPr>
          <p:nvPr/>
        </p:nvSpPr>
        <p:spPr bwMode="auto">
          <a:xfrm>
            <a:off x="2473463" y="3907999"/>
            <a:ext cx="1281335" cy="1735137"/>
          </a:xfrm>
          <a:custGeom>
            <a:avLst/>
            <a:gdLst>
              <a:gd name="T0" fmla="*/ 1533662 w 464"/>
              <a:gd name="T1" fmla="*/ 1416591 h 463"/>
              <a:gd name="T2" fmla="*/ 1589909 w 464"/>
              <a:gd name="T3" fmla="*/ 1236707 h 463"/>
              <a:gd name="T4" fmla="*/ 1676154 w 464"/>
              <a:gd name="T5" fmla="*/ 1262940 h 463"/>
              <a:gd name="T6" fmla="*/ 1739900 w 464"/>
              <a:gd name="T7" fmla="*/ 1135522 h 463"/>
              <a:gd name="T8" fmla="*/ 1683653 w 464"/>
              <a:gd name="T9" fmla="*/ 981870 h 463"/>
              <a:gd name="T10" fmla="*/ 1597408 w 464"/>
              <a:gd name="T11" fmla="*/ 1083055 h 463"/>
              <a:gd name="T12" fmla="*/ 1533662 w 464"/>
              <a:gd name="T13" fmla="*/ 775752 h 463"/>
              <a:gd name="T14" fmla="*/ 1533662 w 464"/>
              <a:gd name="T15" fmla="*/ 269827 h 463"/>
              <a:gd name="T16" fmla="*/ 1117436 w 464"/>
              <a:gd name="T17" fmla="*/ 236099 h 463"/>
              <a:gd name="T18" fmla="*/ 914947 w 464"/>
              <a:gd name="T19" fmla="*/ 131166 h 463"/>
              <a:gd name="T20" fmla="*/ 926197 w 464"/>
              <a:gd name="T21" fmla="*/ 18738 h 463"/>
              <a:gd name="T22" fmla="*/ 719959 w 464"/>
              <a:gd name="T23" fmla="*/ 29981 h 463"/>
              <a:gd name="T24" fmla="*/ 716209 w 464"/>
              <a:gd name="T25" fmla="*/ 146156 h 463"/>
              <a:gd name="T26" fmla="*/ 491222 w 464"/>
              <a:gd name="T27" fmla="*/ 236099 h 463"/>
              <a:gd name="T28" fmla="*/ 217488 w 464"/>
              <a:gd name="T29" fmla="*/ 262332 h 463"/>
              <a:gd name="T30" fmla="*/ 221237 w 464"/>
              <a:gd name="T31" fmla="*/ 685810 h 463"/>
              <a:gd name="T32" fmla="*/ 176240 w 464"/>
              <a:gd name="T33" fmla="*/ 955637 h 463"/>
              <a:gd name="T34" fmla="*/ 93745 w 464"/>
              <a:gd name="T35" fmla="*/ 996861 h 463"/>
              <a:gd name="T36" fmla="*/ 7500 w 464"/>
              <a:gd name="T37" fmla="*/ 1056822 h 463"/>
              <a:gd name="T38" fmla="*/ 44997 w 464"/>
              <a:gd name="T39" fmla="*/ 1199231 h 463"/>
              <a:gd name="T40" fmla="*/ 153741 w 464"/>
              <a:gd name="T41" fmla="*/ 1161755 h 463"/>
              <a:gd name="T42" fmla="*/ 221237 w 464"/>
              <a:gd name="T43" fmla="*/ 1143017 h 463"/>
              <a:gd name="T44" fmla="*/ 202488 w 464"/>
              <a:gd name="T45" fmla="*/ 1435329 h 463"/>
              <a:gd name="T46" fmla="*/ 236236 w 464"/>
              <a:gd name="T47" fmla="*/ 1735137 h 463"/>
              <a:gd name="T48" fmla="*/ 1537412 w 464"/>
              <a:gd name="T49" fmla="*/ 1735137 h 463"/>
              <a:gd name="T50" fmla="*/ 1533662 w 464"/>
              <a:gd name="T51" fmla="*/ 1416591 h 4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5" name="Freeform 14"/>
          <p:cNvSpPr>
            <a:spLocks/>
          </p:cNvSpPr>
          <p:nvPr/>
        </p:nvSpPr>
        <p:spPr bwMode="auto">
          <a:xfrm>
            <a:off x="3547867" y="2445911"/>
            <a:ext cx="1024133" cy="1933575"/>
          </a:xfrm>
          <a:custGeom>
            <a:avLst/>
            <a:gdLst>
              <a:gd name="T0" fmla="*/ 832141 w 371"/>
              <a:gd name="T1" fmla="*/ 243570 h 516"/>
              <a:gd name="T2" fmla="*/ 764670 w 371"/>
              <a:gd name="T3" fmla="*/ 123659 h 516"/>
              <a:gd name="T4" fmla="*/ 670961 w 371"/>
              <a:gd name="T5" fmla="*/ 22483 h 516"/>
              <a:gd name="T6" fmla="*/ 487290 w 371"/>
              <a:gd name="T7" fmla="*/ 59956 h 516"/>
              <a:gd name="T8" fmla="*/ 588496 w 371"/>
              <a:gd name="T9" fmla="*/ 161131 h 516"/>
              <a:gd name="T10" fmla="*/ 446058 w 371"/>
              <a:gd name="T11" fmla="*/ 266054 h 516"/>
              <a:gd name="T12" fmla="*/ 82464 w 371"/>
              <a:gd name="T13" fmla="*/ 262307 h 516"/>
              <a:gd name="T14" fmla="*/ 89961 w 371"/>
              <a:gd name="T15" fmla="*/ 696986 h 516"/>
              <a:gd name="T16" fmla="*/ 108703 w 371"/>
              <a:gd name="T17" fmla="*/ 824392 h 516"/>
              <a:gd name="T18" fmla="*/ 243645 w 371"/>
              <a:gd name="T19" fmla="*/ 816898 h 516"/>
              <a:gd name="T20" fmla="*/ 277380 w 371"/>
              <a:gd name="T21" fmla="*/ 963040 h 516"/>
              <a:gd name="T22" fmla="*/ 153684 w 371"/>
              <a:gd name="T23" fmla="*/ 974282 h 516"/>
              <a:gd name="T24" fmla="*/ 78716 w 371"/>
              <a:gd name="T25" fmla="*/ 1150402 h 516"/>
              <a:gd name="T26" fmla="*/ 74968 w 371"/>
              <a:gd name="T27" fmla="*/ 1731224 h 516"/>
              <a:gd name="T28" fmla="*/ 446058 w 371"/>
              <a:gd name="T29" fmla="*/ 1746213 h 516"/>
              <a:gd name="T30" fmla="*/ 416070 w 371"/>
              <a:gd name="T31" fmla="*/ 1847389 h 516"/>
              <a:gd name="T32" fmla="*/ 524774 w 371"/>
              <a:gd name="T33" fmla="*/ 1918586 h 516"/>
              <a:gd name="T34" fmla="*/ 708444 w 371"/>
              <a:gd name="T35" fmla="*/ 1884861 h 516"/>
              <a:gd name="T36" fmla="*/ 610986 w 371"/>
              <a:gd name="T37" fmla="*/ 1742466 h 516"/>
              <a:gd name="T38" fmla="*/ 1390650 w 371"/>
              <a:gd name="T39" fmla="*/ 1768697 h 516"/>
              <a:gd name="T40" fmla="*/ 1390650 w 371"/>
              <a:gd name="T41" fmla="*/ 217340 h 516"/>
              <a:gd name="T42" fmla="*/ 832141 w 371"/>
              <a:gd name="T43" fmla="*/ 243570 h 5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6" name="Freeform 15"/>
          <p:cNvSpPr>
            <a:spLocks/>
          </p:cNvSpPr>
          <p:nvPr/>
        </p:nvSpPr>
        <p:spPr bwMode="auto">
          <a:xfrm>
            <a:off x="1620020" y="4139774"/>
            <a:ext cx="1040500" cy="1503362"/>
          </a:xfrm>
          <a:custGeom>
            <a:avLst/>
            <a:gdLst>
              <a:gd name="T0" fmla="*/ 1360407 w 377"/>
              <a:gd name="T1" fmla="*/ 1203439 h 401"/>
              <a:gd name="T2" fmla="*/ 1379146 w 377"/>
              <a:gd name="T3" fmla="*/ 911015 h 401"/>
              <a:gd name="T4" fmla="*/ 1311688 w 377"/>
              <a:gd name="T5" fmla="*/ 929760 h 401"/>
              <a:gd name="T6" fmla="*/ 1203005 w 377"/>
              <a:gd name="T7" fmla="*/ 967250 h 401"/>
              <a:gd name="T8" fmla="*/ 1165528 w 377"/>
              <a:gd name="T9" fmla="*/ 824787 h 401"/>
              <a:gd name="T10" fmla="*/ 1251725 w 377"/>
              <a:gd name="T11" fmla="*/ 764803 h 401"/>
              <a:gd name="T12" fmla="*/ 1334174 w 377"/>
              <a:gd name="T13" fmla="*/ 723563 h 401"/>
              <a:gd name="T14" fmla="*/ 1379146 w 377"/>
              <a:gd name="T15" fmla="*/ 453633 h 401"/>
              <a:gd name="T16" fmla="*/ 1375398 w 377"/>
              <a:gd name="T17" fmla="*/ 29992 h 401"/>
              <a:gd name="T18" fmla="*/ 1101818 w 377"/>
              <a:gd name="T19" fmla="*/ 26243 h 401"/>
              <a:gd name="T20" fmla="*/ 925677 w 377"/>
              <a:gd name="T21" fmla="*/ 104973 h 401"/>
              <a:gd name="T22" fmla="*/ 1000630 w 377"/>
              <a:gd name="T23" fmla="*/ 191201 h 401"/>
              <a:gd name="T24" fmla="*/ 820742 w 377"/>
              <a:gd name="T25" fmla="*/ 281177 h 401"/>
              <a:gd name="T26" fmla="*/ 764527 w 377"/>
              <a:gd name="T27" fmla="*/ 142463 h 401"/>
              <a:gd name="T28" fmla="*/ 547161 w 377"/>
              <a:gd name="T29" fmla="*/ 29992 h 401"/>
              <a:gd name="T30" fmla="*/ 52468 w 377"/>
              <a:gd name="T31" fmla="*/ 48737 h 401"/>
              <a:gd name="T32" fmla="*/ 11243 w 377"/>
              <a:gd name="T33" fmla="*/ 498621 h 401"/>
              <a:gd name="T34" fmla="*/ 89944 w 377"/>
              <a:gd name="T35" fmla="*/ 656081 h 401"/>
              <a:gd name="T36" fmla="*/ 164898 w 377"/>
              <a:gd name="T37" fmla="*/ 554857 h 401"/>
              <a:gd name="T38" fmla="*/ 247347 w 377"/>
              <a:gd name="T39" fmla="*/ 689822 h 401"/>
              <a:gd name="T40" fmla="*/ 116178 w 377"/>
              <a:gd name="T41" fmla="*/ 851030 h 401"/>
              <a:gd name="T42" fmla="*/ 7495 w 377"/>
              <a:gd name="T43" fmla="*/ 956003 h 401"/>
              <a:gd name="T44" fmla="*/ 56215 w 377"/>
              <a:gd name="T45" fmla="*/ 1503362 h 401"/>
              <a:gd name="T46" fmla="*/ 1394137 w 377"/>
              <a:gd name="T47" fmla="*/ 1503362 h 401"/>
              <a:gd name="T48" fmla="*/ 1360407 w 377"/>
              <a:gd name="T49" fmla="*/ 1203439 h 40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7" name="Freeform 16"/>
          <p:cNvSpPr>
            <a:spLocks/>
          </p:cNvSpPr>
          <p:nvPr/>
        </p:nvSpPr>
        <p:spPr bwMode="auto">
          <a:xfrm>
            <a:off x="683569" y="4106436"/>
            <a:ext cx="1127014" cy="1536700"/>
          </a:xfrm>
          <a:custGeom>
            <a:avLst/>
            <a:gdLst>
              <a:gd name="T0" fmla="*/ 1387817 w 408"/>
              <a:gd name="T1" fmla="*/ 884540 h 410"/>
              <a:gd name="T2" fmla="*/ 1519097 w 408"/>
              <a:gd name="T3" fmla="*/ 723373 h 410"/>
              <a:gd name="T4" fmla="*/ 1436579 w 408"/>
              <a:gd name="T5" fmla="*/ 588444 h 410"/>
              <a:gd name="T6" fmla="*/ 1361561 w 408"/>
              <a:gd name="T7" fmla="*/ 689641 h 410"/>
              <a:gd name="T8" fmla="*/ 1282793 w 408"/>
              <a:gd name="T9" fmla="*/ 532223 h 410"/>
              <a:gd name="T10" fmla="*/ 1324053 w 408"/>
              <a:gd name="T11" fmla="*/ 82457 h 410"/>
              <a:gd name="T12" fmla="*/ 622642 w 408"/>
              <a:gd name="T13" fmla="*/ 67465 h 410"/>
              <a:gd name="T14" fmla="*/ 716414 w 408"/>
              <a:gd name="T15" fmla="*/ 206143 h 410"/>
              <a:gd name="T16" fmla="*/ 532622 w 408"/>
              <a:gd name="T17" fmla="*/ 243623 h 410"/>
              <a:gd name="T18" fmla="*/ 427598 w 408"/>
              <a:gd name="T19" fmla="*/ 168662 h 410"/>
              <a:gd name="T20" fmla="*/ 453854 w 408"/>
              <a:gd name="T21" fmla="*/ 71213 h 410"/>
              <a:gd name="T22" fmla="*/ 0 w 408"/>
              <a:gd name="T23" fmla="*/ 82457 h 410"/>
              <a:gd name="T24" fmla="*/ 0 w 408"/>
              <a:gd name="T25" fmla="*/ 1536700 h 410"/>
              <a:gd name="T26" fmla="*/ 1327804 w 408"/>
              <a:gd name="T27" fmla="*/ 1536700 h 410"/>
              <a:gd name="T28" fmla="*/ 1279043 w 408"/>
              <a:gd name="T29" fmla="*/ 989485 h 410"/>
              <a:gd name="T30" fmla="*/ 1387817 w 408"/>
              <a:gd name="T31" fmla="*/ 884540 h 4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8" name="Freeform 17"/>
          <p:cNvSpPr>
            <a:spLocks/>
          </p:cNvSpPr>
          <p:nvPr/>
        </p:nvSpPr>
        <p:spPr bwMode="auto">
          <a:xfrm>
            <a:off x="683569" y="2476074"/>
            <a:ext cx="1038162" cy="1889125"/>
          </a:xfrm>
          <a:custGeom>
            <a:avLst/>
            <a:gdLst>
              <a:gd name="T0" fmla="*/ 453653 w 376"/>
              <a:gd name="T1" fmla="*/ 1701712 h 504"/>
              <a:gd name="T2" fmla="*/ 427409 w 376"/>
              <a:gd name="T3" fmla="*/ 1799167 h 504"/>
              <a:gd name="T4" fmla="*/ 532387 w 376"/>
              <a:gd name="T5" fmla="*/ 1874132 h 504"/>
              <a:gd name="T6" fmla="*/ 716098 w 376"/>
              <a:gd name="T7" fmla="*/ 1836649 h 504"/>
              <a:gd name="T8" fmla="*/ 622368 w 376"/>
              <a:gd name="T9" fmla="*/ 1697964 h 504"/>
              <a:gd name="T10" fmla="*/ 1323468 w 376"/>
              <a:gd name="T11" fmla="*/ 1712957 h 504"/>
              <a:gd name="T12" fmla="*/ 1342214 w 376"/>
              <a:gd name="T13" fmla="*/ 1424340 h 504"/>
              <a:gd name="T14" fmla="*/ 1274729 w 376"/>
              <a:gd name="T15" fmla="*/ 1458075 h 504"/>
              <a:gd name="T16" fmla="*/ 1188497 w 376"/>
              <a:gd name="T17" fmla="*/ 1476816 h 504"/>
              <a:gd name="T18" fmla="*/ 1166002 w 376"/>
              <a:gd name="T19" fmla="*/ 1293151 h 504"/>
              <a:gd name="T20" fmla="*/ 1274729 w 376"/>
              <a:gd name="T21" fmla="*/ 1278158 h 504"/>
              <a:gd name="T22" fmla="*/ 1338465 w 376"/>
              <a:gd name="T23" fmla="*/ 1244424 h 504"/>
              <a:gd name="T24" fmla="*/ 1319719 w 376"/>
              <a:gd name="T25" fmla="*/ 922073 h 504"/>
              <a:gd name="T26" fmla="*/ 1323468 w 376"/>
              <a:gd name="T27" fmla="*/ 251134 h 504"/>
              <a:gd name="T28" fmla="*/ 599872 w 376"/>
              <a:gd name="T29" fmla="*/ 239889 h 504"/>
              <a:gd name="T30" fmla="*/ 558631 w 376"/>
              <a:gd name="T31" fmla="*/ 202406 h 504"/>
              <a:gd name="T32" fmla="*/ 618618 w 376"/>
              <a:gd name="T33" fmla="*/ 123693 h 504"/>
              <a:gd name="T34" fmla="*/ 554882 w 376"/>
              <a:gd name="T35" fmla="*/ 48727 h 504"/>
              <a:gd name="T36" fmla="*/ 337428 w 376"/>
              <a:gd name="T37" fmla="*/ 59972 h 504"/>
              <a:gd name="T38" fmla="*/ 404914 w 376"/>
              <a:gd name="T39" fmla="*/ 198658 h 504"/>
              <a:gd name="T40" fmla="*/ 0 w 376"/>
              <a:gd name="T41" fmla="*/ 232392 h 504"/>
              <a:gd name="T42" fmla="*/ 0 w 376"/>
              <a:gd name="T43" fmla="*/ 1712957 h 504"/>
              <a:gd name="T44" fmla="*/ 453653 w 376"/>
              <a:gd name="T45" fmla="*/ 1701712 h 50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Овал 6">
            <a:hlinkClick r:id="" action="ppaction://hlinkshowjump?jump=nextslide">
              <a:snd r:embed="rId3" name="У тебя получилось!.WAV"/>
            </a:hlinkClick>
          </p:cNvPr>
          <p:cNvSpPr/>
          <p:nvPr/>
        </p:nvSpPr>
        <p:spPr>
          <a:xfrm>
            <a:off x="5470388" y="6024202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16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" name="Овал 29">
            <a:hlinkClick r:id="" action="ppaction://noaction">
              <a:snd r:embed="rId4" name="Ошибаешься!.WAV"/>
            </a:hlinkClick>
          </p:cNvPr>
          <p:cNvSpPr/>
          <p:nvPr/>
        </p:nvSpPr>
        <p:spPr>
          <a:xfrm>
            <a:off x="7216099" y="6024202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15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1431218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8 + 8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73159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27" y="0"/>
            <a:ext cx="914942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636912"/>
            <a:ext cx="2916786" cy="291678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 rot="19868757">
            <a:off x="296943" y="754446"/>
            <a:ext cx="4104456" cy="2736304"/>
          </a:xfrm>
          <a:prstGeom prst="cloudCallout">
            <a:avLst>
              <a:gd name="adj1" fmla="val 8638"/>
              <a:gd name="adj2" fmla="val 861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20090654">
            <a:off x="596039" y="1480823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в начало 9">
            <a:hlinkClick r:id="" action="ppaction://hlinkshowjump?jump=endshow" highlightClick="1"/>
          </p:cNvPr>
          <p:cNvSpPr/>
          <p:nvPr/>
        </p:nvSpPr>
        <p:spPr>
          <a:xfrm>
            <a:off x="7380135" y="6203859"/>
            <a:ext cx="1042416" cy="611606"/>
          </a:xfrm>
          <a:prstGeom prst="actionButtonBeginning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01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Источники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6876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u="sng" dirty="0">
                <a:hlinkClick r:id="rId2"/>
              </a:rPr>
              <a:t>http://</a:t>
            </a:r>
            <a:r>
              <a:rPr lang="ru-RU" sz="1600" u="sng" dirty="0" smtClean="0">
                <a:hlinkClick r:id="rId2"/>
              </a:rPr>
              <a:t>www.kinderyata.ru/img/frame/screen/1308517943.png</a:t>
            </a:r>
            <a:r>
              <a:rPr lang="ru-RU" sz="1600" u="sng" dirty="0" smtClean="0"/>
              <a:t> -фон</a:t>
            </a:r>
          </a:p>
          <a:p>
            <a:r>
              <a:rPr lang="ru-RU" sz="1600" u="sng" dirty="0">
                <a:hlinkClick r:id="rId3"/>
              </a:rPr>
              <a:t>http://img-fotki.yandex.ru/get/5309/119528728.cb5/0_a0eb7_186007ad_XL</a:t>
            </a:r>
            <a:r>
              <a:rPr lang="ru-RU" sz="1600" dirty="0"/>
              <a:t> </a:t>
            </a:r>
            <a:r>
              <a:rPr lang="ru-RU" sz="1600" dirty="0" smtClean="0"/>
              <a:t>-Нюша</a:t>
            </a:r>
          </a:p>
          <a:p>
            <a:r>
              <a:rPr lang="ru-RU" sz="1600" u="sng" dirty="0">
                <a:hlinkClick r:id="rId4"/>
              </a:rPr>
              <a:t>http://</a:t>
            </a:r>
            <a:r>
              <a:rPr lang="ru-RU" sz="1600" u="sng" dirty="0" smtClean="0">
                <a:hlinkClick r:id="rId4"/>
              </a:rPr>
              <a:t>www.youloveit.ru/uploads/gallery/main/583/youloveit_ru_smeshariki_kartinki68.jpg</a:t>
            </a:r>
            <a:r>
              <a:rPr lang="ru-RU" sz="1600" u="sng" dirty="0" smtClean="0"/>
              <a:t> </a:t>
            </a:r>
            <a:r>
              <a:rPr lang="ru-RU" sz="1600" dirty="0" smtClean="0"/>
              <a:t>-пляж</a:t>
            </a:r>
          </a:p>
          <a:p>
            <a:r>
              <a:rPr lang="ru-RU" sz="1600" u="sng" dirty="0">
                <a:hlinkClick r:id="rId5"/>
              </a:rPr>
              <a:t>http://</a:t>
            </a:r>
            <a:r>
              <a:rPr lang="ru-RU" sz="1600" u="sng" dirty="0" smtClean="0">
                <a:hlinkClick r:id="rId5"/>
              </a:rPr>
              <a:t>i.pixs.ru/storage/1/8/7/vwhoqovefk_3596651_10254187.png</a:t>
            </a:r>
            <a:r>
              <a:rPr lang="ru-RU" sz="1600" u="sng" dirty="0" smtClean="0"/>
              <a:t> </a:t>
            </a:r>
            <a:r>
              <a:rPr lang="ru-RU" sz="1600" dirty="0" smtClean="0"/>
              <a:t>Кар </a:t>
            </a:r>
            <a:r>
              <a:rPr lang="ru-RU" sz="1600" dirty="0" err="1" smtClean="0"/>
              <a:t>Карыч</a:t>
            </a:r>
            <a:endParaRPr lang="ru-RU" sz="1600" dirty="0"/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6"/>
              </a:rPr>
              <a:t>http://www.indezine.com/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шаблон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пазлов</a:t>
            </a:r>
            <a:endParaRPr lang="ru-RU" sz="1600" dirty="0"/>
          </a:p>
        </p:txBody>
      </p:sp>
      <p:sp>
        <p:nvSpPr>
          <p:cNvPr id="4" name="Управляющая кнопка: назад 3">
            <a:hlinkClick r:id="" action="ppaction://hlinkshowjump?jump=firstslide" highlightClick="1"/>
          </p:cNvPr>
          <p:cNvSpPr/>
          <p:nvPr/>
        </p:nvSpPr>
        <p:spPr>
          <a:xfrm>
            <a:off x="5796136" y="6093296"/>
            <a:ext cx="936104" cy="648072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16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268760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Я отправляюсь в морское путешествие. Хотите узнать, кого я пригласил с собой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Для этого вам нужно правильно решить примеры. 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Желаю удачи!</a:t>
            </a: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18654"/>
            <a:ext cx="4824536" cy="850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Дорогие друзья!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ятиугольник 4">
            <a:hlinkClick r:id="" action="ppaction://hlinkshowjump?jump=nextslide"/>
          </p:cNvPr>
          <p:cNvSpPr/>
          <p:nvPr/>
        </p:nvSpPr>
        <p:spPr>
          <a:xfrm>
            <a:off x="1835695" y="6165304"/>
            <a:ext cx="1910083" cy="504056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старт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10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6176" y="145650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12 - 5</a:t>
            </a:r>
            <a:endParaRPr lang="ru-RU" sz="3200" b="1" dirty="0"/>
          </a:p>
        </p:txBody>
      </p:sp>
      <p:sp>
        <p:nvSpPr>
          <p:cNvPr id="3" name="Овал 2">
            <a:hlinkClick r:id="" action="ppaction://noaction">
              <a:snd r:embed="rId2" name="Ошибаешься!.WAV"/>
            </a:hlinkClick>
          </p:cNvPr>
          <p:cNvSpPr/>
          <p:nvPr/>
        </p:nvSpPr>
        <p:spPr>
          <a:xfrm>
            <a:off x="5461291" y="6021288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6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Овал 3">
            <a:hlinkClick r:id="" action="ppaction://hlinkshowjump?jump=nextslide">
              <a:snd r:embed="rId3" name="Правильно!.WAV"/>
            </a:hlinkClick>
          </p:cNvPr>
          <p:cNvSpPr/>
          <p:nvPr/>
        </p:nvSpPr>
        <p:spPr>
          <a:xfrm>
            <a:off x="7233820" y="6021288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375375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000" t="15000" r="49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55642"/>
            <a:ext cx="3960440" cy="45776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7" name="Freeform 16"/>
          <p:cNvSpPr>
            <a:spLocks/>
          </p:cNvSpPr>
          <p:nvPr/>
        </p:nvSpPr>
        <p:spPr bwMode="auto">
          <a:xfrm>
            <a:off x="683569" y="4106436"/>
            <a:ext cx="1127014" cy="1536700"/>
          </a:xfrm>
          <a:custGeom>
            <a:avLst/>
            <a:gdLst>
              <a:gd name="T0" fmla="*/ 1387817 w 408"/>
              <a:gd name="T1" fmla="*/ 884540 h 410"/>
              <a:gd name="T2" fmla="*/ 1519097 w 408"/>
              <a:gd name="T3" fmla="*/ 723373 h 410"/>
              <a:gd name="T4" fmla="*/ 1436579 w 408"/>
              <a:gd name="T5" fmla="*/ 588444 h 410"/>
              <a:gd name="T6" fmla="*/ 1361561 w 408"/>
              <a:gd name="T7" fmla="*/ 689641 h 410"/>
              <a:gd name="T8" fmla="*/ 1282793 w 408"/>
              <a:gd name="T9" fmla="*/ 532223 h 410"/>
              <a:gd name="T10" fmla="*/ 1324053 w 408"/>
              <a:gd name="T11" fmla="*/ 82457 h 410"/>
              <a:gd name="T12" fmla="*/ 622642 w 408"/>
              <a:gd name="T13" fmla="*/ 67465 h 410"/>
              <a:gd name="T14" fmla="*/ 716414 w 408"/>
              <a:gd name="T15" fmla="*/ 206143 h 410"/>
              <a:gd name="T16" fmla="*/ 532622 w 408"/>
              <a:gd name="T17" fmla="*/ 243623 h 410"/>
              <a:gd name="T18" fmla="*/ 427598 w 408"/>
              <a:gd name="T19" fmla="*/ 168662 h 410"/>
              <a:gd name="T20" fmla="*/ 453854 w 408"/>
              <a:gd name="T21" fmla="*/ 71213 h 410"/>
              <a:gd name="T22" fmla="*/ 0 w 408"/>
              <a:gd name="T23" fmla="*/ 82457 h 410"/>
              <a:gd name="T24" fmla="*/ 0 w 408"/>
              <a:gd name="T25" fmla="*/ 1536700 h 410"/>
              <a:gd name="T26" fmla="*/ 1327804 w 408"/>
              <a:gd name="T27" fmla="*/ 1536700 h 410"/>
              <a:gd name="T28" fmla="*/ 1279043 w 408"/>
              <a:gd name="T29" fmla="*/ 989485 h 410"/>
              <a:gd name="T30" fmla="*/ 1387817 w 408"/>
              <a:gd name="T31" fmla="*/ 884540 h 4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Овал 6">
            <a:hlinkClick r:id="" action="ppaction://hlinkshowjump?jump=nextslide">
              <a:snd r:embed="rId3" name="Правильно!.WAV"/>
            </a:hlinkClick>
          </p:cNvPr>
          <p:cNvSpPr/>
          <p:nvPr/>
        </p:nvSpPr>
        <p:spPr>
          <a:xfrm>
            <a:off x="5470388" y="6024202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9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" name="Овал 29">
            <a:hlinkClick r:id="" action="ppaction://noaction">
              <a:snd r:embed="rId4" name="Ошибаешься!.WAV"/>
            </a:hlinkClick>
          </p:cNvPr>
          <p:cNvSpPr/>
          <p:nvPr/>
        </p:nvSpPr>
        <p:spPr>
          <a:xfrm>
            <a:off x="7216099" y="6024202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7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192" y="151120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13 - 4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45537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000" t="15000" r="49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55642"/>
            <a:ext cx="3960440" cy="45776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auto">
          <a:xfrm>
            <a:off x="3430957" y="1245761"/>
            <a:ext cx="1141043" cy="1484313"/>
          </a:xfrm>
          <a:custGeom>
            <a:avLst/>
            <a:gdLst>
              <a:gd name="T0" fmla="*/ 221343 w 413"/>
              <a:gd name="T1" fmla="*/ 213651 h 396"/>
              <a:gd name="T2" fmla="*/ 217591 w 413"/>
              <a:gd name="T3" fmla="*/ 817122 h 396"/>
              <a:gd name="T4" fmla="*/ 172572 w 413"/>
              <a:gd name="T5" fmla="*/ 790884 h 396"/>
              <a:gd name="T6" fmla="*/ 90038 w 413"/>
              <a:gd name="T7" fmla="*/ 742157 h 396"/>
              <a:gd name="T8" fmla="*/ 112547 w 413"/>
              <a:gd name="T9" fmla="*/ 970801 h 396"/>
              <a:gd name="T10" fmla="*/ 217591 w 413"/>
              <a:gd name="T11" fmla="*/ 1072004 h 396"/>
              <a:gd name="T12" fmla="*/ 240101 w 413"/>
              <a:gd name="T13" fmla="*/ 1461823 h 396"/>
              <a:gd name="T14" fmla="*/ 604003 w 413"/>
              <a:gd name="T15" fmla="*/ 1465572 h 396"/>
              <a:gd name="T16" fmla="*/ 746563 w 413"/>
              <a:gd name="T17" fmla="*/ 1360620 h 396"/>
              <a:gd name="T18" fmla="*/ 645271 w 413"/>
              <a:gd name="T19" fmla="*/ 1259417 h 396"/>
              <a:gd name="T20" fmla="*/ 829098 w 413"/>
              <a:gd name="T21" fmla="*/ 1221934 h 396"/>
              <a:gd name="T22" fmla="*/ 922887 w 413"/>
              <a:gd name="T23" fmla="*/ 1323138 h 396"/>
              <a:gd name="T24" fmla="*/ 990415 w 413"/>
              <a:gd name="T25" fmla="*/ 1443082 h 396"/>
              <a:gd name="T26" fmla="*/ 1549400 w 413"/>
              <a:gd name="T27" fmla="*/ 1416844 h 396"/>
              <a:gd name="T28" fmla="*/ 1549400 w 413"/>
              <a:gd name="T29" fmla="*/ 0 h 396"/>
              <a:gd name="T30" fmla="*/ 213840 w 413"/>
              <a:gd name="T31" fmla="*/ 0 h 396"/>
              <a:gd name="T32" fmla="*/ 221343 w 413"/>
              <a:gd name="T33" fmla="*/ 213651 h 3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7" name="Freeform 16"/>
          <p:cNvSpPr>
            <a:spLocks/>
          </p:cNvSpPr>
          <p:nvPr/>
        </p:nvSpPr>
        <p:spPr bwMode="auto">
          <a:xfrm>
            <a:off x="683569" y="4106436"/>
            <a:ext cx="1127014" cy="1536700"/>
          </a:xfrm>
          <a:custGeom>
            <a:avLst/>
            <a:gdLst>
              <a:gd name="T0" fmla="*/ 1387817 w 408"/>
              <a:gd name="T1" fmla="*/ 884540 h 410"/>
              <a:gd name="T2" fmla="*/ 1519097 w 408"/>
              <a:gd name="T3" fmla="*/ 723373 h 410"/>
              <a:gd name="T4" fmla="*/ 1436579 w 408"/>
              <a:gd name="T5" fmla="*/ 588444 h 410"/>
              <a:gd name="T6" fmla="*/ 1361561 w 408"/>
              <a:gd name="T7" fmla="*/ 689641 h 410"/>
              <a:gd name="T8" fmla="*/ 1282793 w 408"/>
              <a:gd name="T9" fmla="*/ 532223 h 410"/>
              <a:gd name="T10" fmla="*/ 1324053 w 408"/>
              <a:gd name="T11" fmla="*/ 82457 h 410"/>
              <a:gd name="T12" fmla="*/ 622642 w 408"/>
              <a:gd name="T13" fmla="*/ 67465 h 410"/>
              <a:gd name="T14" fmla="*/ 716414 w 408"/>
              <a:gd name="T15" fmla="*/ 206143 h 410"/>
              <a:gd name="T16" fmla="*/ 532622 w 408"/>
              <a:gd name="T17" fmla="*/ 243623 h 410"/>
              <a:gd name="T18" fmla="*/ 427598 w 408"/>
              <a:gd name="T19" fmla="*/ 168662 h 410"/>
              <a:gd name="T20" fmla="*/ 453854 w 408"/>
              <a:gd name="T21" fmla="*/ 71213 h 410"/>
              <a:gd name="T22" fmla="*/ 0 w 408"/>
              <a:gd name="T23" fmla="*/ 82457 h 410"/>
              <a:gd name="T24" fmla="*/ 0 w 408"/>
              <a:gd name="T25" fmla="*/ 1536700 h 410"/>
              <a:gd name="T26" fmla="*/ 1327804 w 408"/>
              <a:gd name="T27" fmla="*/ 1536700 h 410"/>
              <a:gd name="T28" fmla="*/ 1279043 w 408"/>
              <a:gd name="T29" fmla="*/ 989485 h 410"/>
              <a:gd name="T30" fmla="*/ 1387817 w 408"/>
              <a:gd name="T31" fmla="*/ 884540 h 4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Овал 6">
            <a:hlinkClick r:id="" action="ppaction://hlinkshowjump?jump=nextslide">
              <a:snd r:embed="rId3" name="Правильно!.WAV"/>
            </a:hlinkClick>
          </p:cNvPr>
          <p:cNvSpPr/>
          <p:nvPr/>
        </p:nvSpPr>
        <p:spPr>
          <a:xfrm>
            <a:off x="5470388" y="6021288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15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" name="Овал 29">
            <a:hlinkClick r:id="" action="ppaction://noaction">
              <a:snd r:embed="rId4" name="Ошибаешься!.WAV"/>
            </a:hlinkClick>
          </p:cNvPr>
          <p:cNvSpPr/>
          <p:nvPr/>
        </p:nvSpPr>
        <p:spPr>
          <a:xfrm>
            <a:off x="7216099" y="6024202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13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2200" y="1433021"/>
            <a:ext cx="1007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8 + 7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88610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000" t="15000" r="49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55642"/>
            <a:ext cx="3960440" cy="45776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auto">
          <a:xfrm>
            <a:off x="3430957" y="1245761"/>
            <a:ext cx="1141043" cy="1484313"/>
          </a:xfrm>
          <a:custGeom>
            <a:avLst/>
            <a:gdLst>
              <a:gd name="T0" fmla="*/ 221343 w 413"/>
              <a:gd name="T1" fmla="*/ 213651 h 396"/>
              <a:gd name="T2" fmla="*/ 217591 w 413"/>
              <a:gd name="T3" fmla="*/ 817122 h 396"/>
              <a:gd name="T4" fmla="*/ 172572 w 413"/>
              <a:gd name="T5" fmla="*/ 790884 h 396"/>
              <a:gd name="T6" fmla="*/ 90038 w 413"/>
              <a:gd name="T7" fmla="*/ 742157 h 396"/>
              <a:gd name="T8" fmla="*/ 112547 w 413"/>
              <a:gd name="T9" fmla="*/ 970801 h 396"/>
              <a:gd name="T10" fmla="*/ 217591 w 413"/>
              <a:gd name="T11" fmla="*/ 1072004 h 396"/>
              <a:gd name="T12" fmla="*/ 240101 w 413"/>
              <a:gd name="T13" fmla="*/ 1461823 h 396"/>
              <a:gd name="T14" fmla="*/ 604003 w 413"/>
              <a:gd name="T15" fmla="*/ 1465572 h 396"/>
              <a:gd name="T16" fmla="*/ 746563 w 413"/>
              <a:gd name="T17" fmla="*/ 1360620 h 396"/>
              <a:gd name="T18" fmla="*/ 645271 w 413"/>
              <a:gd name="T19" fmla="*/ 1259417 h 396"/>
              <a:gd name="T20" fmla="*/ 829098 w 413"/>
              <a:gd name="T21" fmla="*/ 1221934 h 396"/>
              <a:gd name="T22" fmla="*/ 922887 w 413"/>
              <a:gd name="T23" fmla="*/ 1323138 h 396"/>
              <a:gd name="T24" fmla="*/ 990415 w 413"/>
              <a:gd name="T25" fmla="*/ 1443082 h 396"/>
              <a:gd name="T26" fmla="*/ 1549400 w 413"/>
              <a:gd name="T27" fmla="*/ 1416844 h 396"/>
              <a:gd name="T28" fmla="*/ 1549400 w 413"/>
              <a:gd name="T29" fmla="*/ 0 h 396"/>
              <a:gd name="T30" fmla="*/ 213840 w 413"/>
              <a:gd name="T31" fmla="*/ 0 h 396"/>
              <a:gd name="T32" fmla="*/ 221343 w 413"/>
              <a:gd name="T33" fmla="*/ 213651 h 3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3" name="Freeform 12"/>
          <p:cNvSpPr>
            <a:spLocks/>
          </p:cNvSpPr>
          <p:nvPr/>
        </p:nvSpPr>
        <p:spPr bwMode="auto">
          <a:xfrm>
            <a:off x="3578264" y="4106436"/>
            <a:ext cx="993736" cy="1536700"/>
          </a:xfrm>
          <a:custGeom>
            <a:avLst/>
            <a:gdLst>
              <a:gd name="T0" fmla="*/ 569736 w 360"/>
              <a:gd name="T1" fmla="*/ 82457 h 410"/>
              <a:gd name="T2" fmla="*/ 667191 w 360"/>
              <a:gd name="T3" fmla="*/ 224883 h 410"/>
              <a:gd name="T4" fmla="*/ 483526 w 360"/>
              <a:gd name="T5" fmla="*/ 258615 h 410"/>
              <a:gd name="T6" fmla="*/ 374826 w 360"/>
              <a:gd name="T7" fmla="*/ 187402 h 410"/>
              <a:gd name="T8" fmla="*/ 404813 w 360"/>
              <a:gd name="T9" fmla="*/ 86205 h 410"/>
              <a:gd name="T10" fmla="*/ 33734 w 360"/>
              <a:gd name="T11" fmla="*/ 71213 h 410"/>
              <a:gd name="T12" fmla="*/ 33734 w 360"/>
              <a:gd name="T13" fmla="*/ 577200 h 410"/>
              <a:gd name="T14" fmla="*/ 97455 w 360"/>
              <a:gd name="T15" fmla="*/ 884540 h 410"/>
              <a:gd name="T16" fmla="*/ 183665 w 360"/>
              <a:gd name="T17" fmla="*/ 783342 h 410"/>
              <a:gd name="T18" fmla="*/ 239889 w 360"/>
              <a:gd name="T19" fmla="*/ 937012 h 410"/>
              <a:gd name="T20" fmla="*/ 176168 w 360"/>
              <a:gd name="T21" fmla="*/ 1064446 h 410"/>
              <a:gd name="T22" fmla="*/ 89958 w 360"/>
              <a:gd name="T23" fmla="*/ 1038210 h 410"/>
              <a:gd name="T24" fmla="*/ 33734 w 360"/>
              <a:gd name="T25" fmla="*/ 1218116 h 410"/>
              <a:gd name="T26" fmla="*/ 37483 w 360"/>
              <a:gd name="T27" fmla="*/ 1536700 h 410"/>
              <a:gd name="T28" fmla="*/ 1349375 w 360"/>
              <a:gd name="T29" fmla="*/ 1536700 h 410"/>
              <a:gd name="T30" fmla="*/ 1349375 w 360"/>
              <a:gd name="T31" fmla="*/ 108693 h 410"/>
              <a:gd name="T32" fmla="*/ 569736 w 360"/>
              <a:gd name="T33" fmla="*/ 82457 h 4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7" name="Freeform 16"/>
          <p:cNvSpPr>
            <a:spLocks/>
          </p:cNvSpPr>
          <p:nvPr/>
        </p:nvSpPr>
        <p:spPr bwMode="auto">
          <a:xfrm>
            <a:off x="683569" y="4106436"/>
            <a:ext cx="1127014" cy="1536700"/>
          </a:xfrm>
          <a:custGeom>
            <a:avLst/>
            <a:gdLst>
              <a:gd name="T0" fmla="*/ 1387817 w 408"/>
              <a:gd name="T1" fmla="*/ 884540 h 410"/>
              <a:gd name="T2" fmla="*/ 1519097 w 408"/>
              <a:gd name="T3" fmla="*/ 723373 h 410"/>
              <a:gd name="T4" fmla="*/ 1436579 w 408"/>
              <a:gd name="T5" fmla="*/ 588444 h 410"/>
              <a:gd name="T6" fmla="*/ 1361561 w 408"/>
              <a:gd name="T7" fmla="*/ 689641 h 410"/>
              <a:gd name="T8" fmla="*/ 1282793 w 408"/>
              <a:gd name="T9" fmla="*/ 532223 h 410"/>
              <a:gd name="T10" fmla="*/ 1324053 w 408"/>
              <a:gd name="T11" fmla="*/ 82457 h 410"/>
              <a:gd name="T12" fmla="*/ 622642 w 408"/>
              <a:gd name="T13" fmla="*/ 67465 h 410"/>
              <a:gd name="T14" fmla="*/ 716414 w 408"/>
              <a:gd name="T15" fmla="*/ 206143 h 410"/>
              <a:gd name="T16" fmla="*/ 532622 w 408"/>
              <a:gd name="T17" fmla="*/ 243623 h 410"/>
              <a:gd name="T18" fmla="*/ 427598 w 408"/>
              <a:gd name="T19" fmla="*/ 168662 h 410"/>
              <a:gd name="T20" fmla="*/ 453854 w 408"/>
              <a:gd name="T21" fmla="*/ 71213 h 410"/>
              <a:gd name="T22" fmla="*/ 0 w 408"/>
              <a:gd name="T23" fmla="*/ 82457 h 410"/>
              <a:gd name="T24" fmla="*/ 0 w 408"/>
              <a:gd name="T25" fmla="*/ 1536700 h 410"/>
              <a:gd name="T26" fmla="*/ 1327804 w 408"/>
              <a:gd name="T27" fmla="*/ 1536700 h 410"/>
              <a:gd name="T28" fmla="*/ 1279043 w 408"/>
              <a:gd name="T29" fmla="*/ 989485 h 410"/>
              <a:gd name="T30" fmla="*/ 1387817 w 408"/>
              <a:gd name="T31" fmla="*/ 884540 h 4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Овал 6">
            <a:hlinkClick r:id="" action="ppaction://noaction">
              <a:snd r:embed="rId3" name="Ошибаешься!.WAV"/>
            </a:hlinkClick>
          </p:cNvPr>
          <p:cNvSpPr/>
          <p:nvPr/>
        </p:nvSpPr>
        <p:spPr>
          <a:xfrm>
            <a:off x="5470388" y="6024202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15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" name="Овал 29">
            <a:hlinkClick r:id="" action="ppaction://hlinkshowjump?jump=nextslide">
              <a:snd r:embed="rId4" name="Правильно!.WAV"/>
            </a:hlinkClick>
          </p:cNvPr>
          <p:cNvSpPr/>
          <p:nvPr/>
        </p:nvSpPr>
        <p:spPr>
          <a:xfrm>
            <a:off x="7216099" y="6024202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14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920" y="1477661"/>
            <a:ext cx="1100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7 + 7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16272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000" t="15000" r="49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55642"/>
            <a:ext cx="3960440" cy="45776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7" name="Freeform 6"/>
          <p:cNvSpPr>
            <a:spLocks/>
          </p:cNvSpPr>
          <p:nvPr/>
        </p:nvSpPr>
        <p:spPr bwMode="auto">
          <a:xfrm>
            <a:off x="683569" y="1245761"/>
            <a:ext cx="1167933" cy="1481138"/>
          </a:xfrm>
          <a:custGeom>
            <a:avLst/>
            <a:gdLst>
              <a:gd name="T0" fmla="*/ 404914 w 423"/>
              <a:gd name="T1" fmla="*/ 1428642 h 395"/>
              <a:gd name="T2" fmla="*/ 337428 w 423"/>
              <a:gd name="T3" fmla="*/ 1289902 h 395"/>
              <a:gd name="T4" fmla="*/ 554882 w 423"/>
              <a:gd name="T5" fmla="*/ 1278653 h 395"/>
              <a:gd name="T6" fmla="*/ 618619 w 423"/>
              <a:gd name="T7" fmla="*/ 1353648 h 395"/>
              <a:gd name="T8" fmla="*/ 558631 w 423"/>
              <a:gd name="T9" fmla="*/ 1432392 h 395"/>
              <a:gd name="T10" fmla="*/ 599873 w 423"/>
              <a:gd name="T11" fmla="*/ 1469889 h 395"/>
              <a:gd name="T12" fmla="*/ 1323469 w 423"/>
              <a:gd name="T13" fmla="*/ 1481138 h 395"/>
              <a:gd name="T14" fmla="*/ 1319720 w 423"/>
              <a:gd name="T15" fmla="*/ 1072419 h 395"/>
              <a:gd name="T16" fmla="*/ 1432196 w 423"/>
              <a:gd name="T17" fmla="*/ 1102417 h 395"/>
              <a:gd name="T18" fmla="*/ 1533424 w 423"/>
              <a:gd name="T19" fmla="*/ 1019923 h 395"/>
              <a:gd name="T20" fmla="*/ 1559669 w 423"/>
              <a:gd name="T21" fmla="*/ 862435 h 395"/>
              <a:gd name="T22" fmla="*/ 1450942 w 423"/>
              <a:gd name="T23" fmla="*/ 881183 h 395"/>
              <a:gd name="T24" fmla="*/ 1334716 w 423"/>
              <a:gd name="T25" fmla="*/ 843686 h 395"/>
              <a:gd name="T26" fmla="*/ 1330967 w 423"/>
              <a:gd name="T27" fmla="*/ 577456 h 395"/>
              <a:gd name="T28" fmla="*/ 1315970 w 423"/>
              <a:gd name="T29" fmla="*/ 0 h 395"/>
              <a:gd name="T30" fmla="*/ 0 w 423"/>
              <a:gd name="T31" fmla="*/ 0 h 395"/>
              <a:gd name="T32" fmla="*/ 0 w 423"/>
              <a:gd name="T33" fmla="*/ 1462389 h 395"/>
              <a:gd name="T34" fmla="*/ 404914 w 423"/>
              <a:gd name="T35" fmla="*/ 1428642 h 3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auto">
          <a:xfrm>
            <a:off x="3430957" y="1245761"/>
            <a:ext cx="1141043" cy="1484313"/>
          </a:xfrm>
          <a:custGeom>
            <a:avLst/>
            <a:gdLst>
              <a:gd name="T0" fmla="*/ 221343 w 413"/>
              <a:gd name="T1" fmla="*/ 213651 h 396"/>
              <a:gd name="T2" fmla="*/ 217591 w 413"/>
              <a:gd name="T3" fmla="*/ 817122 h 396"/>
              <a:gd name="T4" fmla="*/ 172572 w 413"/>
              <a:gd name="T5" fmla="*/ 790884 h 396"/>
              <a:gd name="T6" fmla="*/ 90038 w 413"/>
              <a:gd name="T7" fmla="*/ 742157 h 396"/>
              <a:gd name="T8" fmla="*/ 112547 w 413"/>
              <a:gd name="T9" fmla="*/ 970801 h 396"/>
              <a:gd name="T10" fmla="*/ 217591 w 413"/>
              <a:gd name="T11" fmla="*/ 1072004 h 396"/>
              <a:gd name="T12" fmla="*/ 240101 w 413"/>
              <a:gd name="T13" fmla="*/ 1461823 h 396"/>
              <a:gd name="T14" fmla="*/ 604003 w 413"/>
              <a:gd name="T15" fmla="*/ 1465572 h 396"/>
              <a:gd name="T16" fmla="*/ 746563 w 413"/>
              <a:gd name="T17" fmla="*/ 1360620 h 396"/>
              <a:gd name="T18" fmla="*/ 645271 w 413"/>
              <a:gd name="T19" fmla="*/ 1259417 h 396"/>
              <a:gd name="T20" fmla="*/ 829098 w 413"/>
              <a:gd name="T21" fmla="*/ 1221934 h 396"/>
              <a:gd name="T22" fmla="*/ 922887 w 413"/>
              <a:gd name="T23" fmla="*/ 1323138 h 396"/>
              <a:gd name="T24" fmla="*/ 990415 w 413"/>
              <a:gd name="T25" fmla="*/ 1443082 h 396"/>
              <a:gd name="T26" fmla="*/ 1549400 w 413"/>
              <a:gd name="T27" fmla="*/ 1416844 h 396"/>
              <a:gd name="T28" fmla="*/ 1549400 w 413"/>
              <a:gd name="T29" fmla="*/ 0 h 396"/>
              <a:gd name="T30" fmla="*/ 213840 w 413"/>
              <a:gd name="T31" fmla="*/ 0 h 396"/>
              <a:gd name="T32" fmla="*/ 221343 w 413"/>
              <a:gd name="T33" fmla="*/ 213651 h 3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3" name="Freeform 12"/>
          <p:cNvSpPr>
            <a:spLocks/>
          </p:cNvSpPr>
          <p:nvPr/>
        </p:nvSpPr>
        <p:spPr bwMode="auto">
          <a:xfrm>
            <a:off x="3578264" y="4106436"/>
            <a:ext cx="993736" cy="1536700"/>
          </a:xfrm>
          <a:custGeom>
            <a:avLst/>
            <a:gdLst>
              <a:gd name="T0" fmla="*/ 569736 w 360"/>
              <a:gd name="T1" fmla="*/ 82457 h 410"/>
              <a:gd name="T2" fmla="*/ 667191 w 360"/>
              <a:gd name="T3" fmla="*/ 224883 h 410"/>
              <a:gd name="T4" fmla="*/ 483526 w 360"/>
              <a:gd name="T5" fmla="*/ 258615 h 410"/>
              <a:gd name="T6" fmla="*/ 374826 w 360"/>
              <a:gd name="T7" fmla="*/ 187402 h 410"/>
              <a:gd name="T8" fmla="*/ 404813 w 360"/>
              <a:gd name="T9" fmla="*/ 86205 h 410"/>
              <a:gd name="T10" fmla="*/ 33734 w 360"/>
              <a:gd name="T11" fmla="*/ 71213 h 410"/>
              <a:gd name="T12" fmla="*/ 33734 w 360"/>
              <a:gd name="T13" fmla="*/ 577200 h 410"/>
              <a:gd name="T14" fmla="*/ 97455 w 360"/>
              <a:gd name="T15" fmla="*/ 884540 h 410"/>
              <a:gd name="T16" fmla="*/ 183665 w 360"/>
              <a:gd name="T17" fmla="*/ 783342 h 410"/>
              <a:gd name="T18" fmla="*/ 239889 w 360"/>
              <a:gd name="T19" fmla="*/ 937012 h 410"/>
              <a:gd name="T20" fmla="*/ 176168 w 360"/>
              <a:gd name="T21" fmla="*/ 1064446 h 410"/>
              <a:gd name="T22" fmla="*/ 89958 w 360"/>
              <a:gd name="T23" fmla="*/ 1038210 h 410"/>
              <a:gd name="T24" fmla="*/ 33734 w 360"/>
              <a:gd name="T25" fmla="*/ 1218116 h 410"/>
              <a:gd name="T26" fmla="*/ 37483 w 360"/>
              <a:gd name="T27" fmla="*/ 1536700 h 410"/>
              <a:gd name="T28" fmla="*/ 1349375 w 360"/>
              <a:gd name="T29" fmla="*/ 1536700 h 410"/>
              <a:gd name="T30" fmla="*/ 1349375 w 360"/>
              <a:gd name="T31" fmla="*/ 108693 h 410"/>
              <a:gd name="T32" fmla="*/ 569736 w 360"/>
              <a:gd name="T33" fmla="*/ 82457 h 4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7" name="Freeform 16"/>
          <p:cNvSpPr>
            <a:spLocks/>
          </p:cNvSpPr>
          <p:nvPr/>
        </p:nvSpPr>
        <p:spPr bwMode="auto">
          <a:xfrm>
            <a:off x="683569" y="4106436"/>
            <a:ext cx="1127014" cy="1536700"/>
          </a:xfrm>
          <a:custGeom>
            <a:avLst/>
            <a:gdLst>
              <a:gd name="T0" fmla="*/ 1387817 w 408"/>
              <a:gd name="T1" fmla="*/ 884540 h 410"/>
              <a:gd name="T2" fmla="*/ 1519097 w 408"/>
              <a:gd name="T3" fmla="*/ 723373 h 410"/>
              <a:gd name="T4" fmla="*/ 1436579 w 408"/>
              <a:gd name="T5" fmla="*/ 588444 h 410"/>
              <a:gd name="T6" fmla="*/ 1361561 w 408"/>
              <a:gd name="T7" fmla="*/ 689641 h 410"/>
              <a:gd name="T8" fmla="*/ 1282793 w 408"/>
              <a:gd name="T9" fmla="*/ 532223 h 410"/>
              <a:gd name="T10" fmla="*/ 1324053 w 408"/>
              <a:gd name="T11" fmla="*/ 82457 h 410"/>
              <a:gd name="T12" fmla="*/ 622642 w 408"/>
              <a:gd name="T13" fmla="*/ 67465 h 410"/>
              <a:gd name="T14" fmla="*/ 716414 w 408"/>
              <a:gd name="T15" fmla="*/ 206143 h 410"/>
              <a:gd name="T16" fmla="*/ 532622 w 408"/>
              <a:gd name="T17" fmla="*/ 243623 h 410"/>
              <a:gd name="T18" fmla="*/ 427598 w 408"/>
              <a:gd name="T19" fmla="*/ 168662 h 410"/>
              <a:gd name="T20" fmla="*/ 453854 w 408"/>
              <a:gd name="T21" fmla="*/ 71213 h 410"/>
              <a:gd name="T22" fmla="*/ 0 w 408"/>
              <a:gd name="T23" fmla="*/ 82457 h 410"/>
              <a:gd name="T24" fmla="*/ 0 w 408"/>
              <a:gd name="T25" fmla="*/ 1536700 h 410"/>
              <a:gd name="T26" fmla="*/ 1327804 w 408"/>
              <a:gd name="T27" fmla="*/ 1536700 h 410"/>
              <a:gd name="T28" fmla="*/ 1279043 w 408"/>
              <a:gd name="T29" fmla="*/ 989485 h 410"/>
              <a:gd name="T30" fmla="*/ 1387817 w 408"/>
              <a:gd name="T31" fmla="*/ 884540 h 4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Овал 6">
            <a:hlinkClick r:id="" action="ppaction://noaction">
              <a:snd r:embed="rId3" name="Ошибаешься!.WAV"/>
            </a:hlinkClick>
          </p:cNvPr>
          <p:cNvSpPr/>
          <p:nvPr/>
        </p:nvSpPr>
        <p:spPr>
          <a:xfrm>
            <a:off x="5470388" y="6024202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" name="Овал 29">
            <a:hlinkClick r:id="" action="ppaction://hlinkshowjump?jump=nextslide">
              <a:snd r:embed="rId4" name="Правильно!.WAV"/>
            </a:hlinkClick>
          </p:cNvPr>
          <p:cNvSpPr/>
          <p:nvPr/>
        </p:nvSpPr>
        <p:spPr>
          <a:xfrm>
            <a:off x="7216099" y="6024202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11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192" y="143468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6 + 5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43898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000" t="15000" r="49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55642"/>
            <a:ext cx="3960440" cy="45776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7" name="Freeform 6"/>
          <p:cNvSpPr>
            <a:spLocks/>
          </p:cNvSpPr>
          <p:nvPr/>
        </p:nvSpPr>
        <p:spPr bwMode="auto">
          <a:xfrm>
            <a:off x="683569" y="1245761"/>
            <a:ext cx="1167933" cy="1481138"/>
          </a:xfrm>
          <a:custGeom>
            <a:avLst/>
            <a:gdLst>
              <a:gd name="T0" fmla="*/ 404914 w 423"/>
              <a:gd name="T1" fmla="*/ 1428642 h 395"/>
              <a:gd name="T2" fmla="*/ 337428 w 423"/>
              <a:gd name="T3" fmla="*/ 1289902 h 395"/>
              <a:gd name="T4" fmla="*/ 554882 w 423"/>
              <a:gd name="T5" fmla="*/ 1278653 h 395"/>
              <a:gd name="T6" fmla="*/ 618619 w 423"/>
              <a:gd name="T7" fmla="*/ 1353648 h 395"/>
              <a:gd name="T8" fmla="*/ 558631 w 423"/>
              <a:gd name="T9" fmla="*/ 1432392 h 395"/>
              <a:gd name="T10" fmla="*/ 599873 w 423"/>
              <a:gd name="T11" fmla="*/ 1469889 h 395"/>
              <a:gd name="T12" fmla="*/ 1323469 w 423"/>
              <a:gd name="T13" fmla="*/ 1481138 h 395"/>
              <a:gd name="T14" fmla="*/ 1319720 w 423"/>
              <a:gd name="T15" fmla="*/ 1072419 h 395"/>
              <a:gd name="T16" fmla="*/ 1432196 w 423"/>
              <a:gd name="T17" fmla="*/ 1102417 h 395"/>
              <a:gd name="T18" fmla="*/ 1533424 w 423"/>
              <a:gd name="T19" fmla="*/ 1019923 h 395"/>
              <a:gd name="T20" fmla="*/ 1559669 w 423"/>
              <a:gd name="T21" fmla="*/ 862435 h 395"/>
              <a:gd name="T22" fmla="*/ 1450942 w 423"/>
              <a:gd name="T23" fmla="*/ 881183 h 395"/>
              <a:gd name="T24" fmla="*/ 1334716 w 423"/>
              <a:gd name="T25" fmla="*/ 843686 h 395"/>
              <a:gd name="T26" fmla="*/ 1330967 w 423"/>
              <a:gd name="T27" fmla="*/ 577456 h 395"/>
              <a:gd name="T28" fmla="*/ 1315970 w 423"/>
              <a:gd name="T29" fmla="*/ 0 h 395"/>
              <a:gd name="T30" fmla="*/ 0 w 423"/>
              <a:gd name="T31" fmla="*/ 0 h 395"/>
              <a:gd name="T32" fmla="*/ 0 w 423"/>
              <a:gd name="T33" fmla="*/ 1462389 h 395"/>
              <a:gd name="T34" fmla="*/ 404914 w 423"/>
              <a:gd name="T35" fmla="*/ 1428642 h 3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auto">
          <a:xfrm>
            <a:off x="3430957" y="1245761"/>
            <a:ext cx="1141043" cy="1484313"/>
          </a:xfrm>
          <a:custGeom>
            <a:avLst/>
            <a:gdLst>
              <a:gd name="T0" fmla="*/ 221343 w 413"/>
              <a:gd name="T1" fmla="*/ 213651 h 396"/>
              <a:gd name="T2" fmla="*/ 217591 w 413"/>
              <a:gd name="T3" fmla="*/ 817122 h 396"/>
              <a:gd name="T4" fmla="*/ 172572 w 413"/>
              <a:gd name="T5" fmla="*/ 790884 h 396"/>
              <a:gd name="T6" fmla="*/ 90038 w 413"/>
              <a:gd name="T7" fmla="*/ 742157 h 396"/>
              <a:gd name="T8" fmla="*/ 112547 w 413"/>
              <a:gd name="T9" fmla="*/ 970801 h 396"/>
              <a:gd name="T10" fmla="*/ 217591 w 413"/>
              <a:gd name="T11" fmla="*/ 1072004 h 396"/>
              <a:gd name="T12" fmla="*/ 240101 w 413"/>
              <a:gd name="T13" fmla="*/ 1461823 h 396"/>
              <a:gd name="T14" fmla="*/ 604003 w 413"/>
              <a:gd name="T15" fmla="*/ 1465572 h 396"/>
              <a:gd name="T16" fmla="*/ 746563 w 413"/>
              <a:gd name="T17" fmla="*/ 1360620 h 396"/>
              <a:gd name="T18" fmla="*/ 645271 w 413"/>
              <a:gd name="T19" fmla="*/ 1259417 h 396"/>
              <a:gd name="T20" fmla="*/ 829098 w 413"/>
              <a:gd name="T21" fmla="*/ 1221934 h 396"/>
              <a:gd name="T22" fmla="*/ 922887 w 413"/>
              <a:gd name="T23" fmla="*/ 1323138 h 396"/>
              <a:gd name="T24" fmla="*/ 990415 w 413"/>
              <a:gd name="T25" fmla="*/ 1443082 h 396"/>
              <a:gd name="T26" fmla="*/ 1549400 w 413"/>
              <a:gd name="T27" fmla="*/ 1416844 h 396"/>
              <a:gd name="T28" fmla="*/ 1549400 w 413"/>
              <a:gd name="T29" fmla="*/ 0 h 396"/>
              <a:gd name="T30" fmla="*/ 213840 w 413"/>
              <a:gd name="T31" fmla="*/ 0 h 396"/>
              <a:gd name="T32" fmla="*/ 221343 w 413"/>
              <a:gd name="T33" fmla="*/ 213651 h 3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3" name="Freeform 12"/>
          <p:cNvSpPr>
            <a:spLocks/>
          </p:cNvSpPr>
          <p:nvPr/>
        </p:nvSpPr>
        <p:spPr bwMode="auto">
          <a:xfrm>
            <a:off x="3578264" y="4106436"/>
            <a:ext cx="993736" cy="1536700"/>
          </a:xfrm>
          <a:custGeom>
            <a:avLst/>
            <a:gdLst>
              <a:gd name="T0" fmla="*/ 569736 w 360"/>
              <a:gd name="T1" fmla="*/ 82457 h 410"/>
              <a:gd name="T2" fmla="*/ 667191 w 360"/>
              <a:gd name="T3" fmla="*/ 224883 h 410"/>
              <a:gd name="T4" fmla="*/ 483526 w 360"/>
              <a:gd name="T5" fmla="*/ 258615 h 410"/>
              <a:gd name="T6" fmla="*/ 374826 w 360"/>
              <a:gd name="T7" fmla="*/ 187402 h 410"/>
              <a:gd name="T8" fmla="*/ 404813 w 360"/>
              <a:gd name="T9" fmla="*/ 86205 h 410"/>
              <a:gd name="T10" fmla="*/ 33734 w 360"/>
              <a:gd name="T11" fmla="*/ 71213 h 410"/>
              <a:gd name="T12" fmla="*/ 33734 w 360"/>
              <a:gd name="T13" fmla="*/ 577200 h 410"/>
              <a:gd name="T14" fmla="*/ 97455 w 360"/>
              <a:gd name="T15" fmla="*/ 884540 h 410"/>
              <a:gd name="T16" fmla="*/ 183665 w 360"/>
              <a:gd name="T17" fmla="*/ 783342 h 410"/>
              <a:gd name="T18" fmla="*/ 239889 w 360"/>
              <a:gd name="T19" fmla="*/ 937012 h 410"/>
              <a:gd name="T20" fmla="*/ 176168 w 360"/>
              <a:gd name="T21" fmla="*/ 1064446 h 410"/>
              <a:gd name="T22" fmla="*/ 89958 w 360"/>
              <a:gd name="T23" fmla="*/ 1038210 h 410"/>
              <a:gd name="T24" fmla="*/ 33734 w 360"/>
              <a:gd name="T25" fmla="*/ 1218116 h 410"/>
              <a:gd name="T26" fmla="*/ 37483 w 360"/>
              <a:gd name="T27" fmla="*/ 1536700 h 410"/>
              <a:gd name="T28" fmla="*/ 1349375 w 360"/>
              <a:gd name="T29" fmla="*/ 1536700 h 410"/>
              <a:gd name="T30" fmla="*/ 1349375 w 360"/>
              <a:gd name="T31" fmla="*/ 108693 h 410"/>
              <a:gd name="T32" fmla="*/ 569736 w 360"/>
              <a:gd name="T33" fmla="*/ 82457 h 4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4" name="Freeform 13"/>
          <p:cNvSpPr>
            <a:spLocks/>
          </p:cNvSpPr>
          <p:nvPr/>
        </p:nvSpPr>
        <p:spPr bwMode="auto">
          <a:xfrm>
            <a:off x="2473463" y="3907999"/>
            <a:ext cx="1281335" cy="1735137"/>
          </a:xfrm>
          <a:custGeom>
            <a:avLst/>
            <a:gdLst>
              <a:gd name="T0" fmla="*/ 1533662 w 464"/>
              <a:gd name="T1" fmla="*/ 1416591 h 463"/>
              <a:gd name="T2" fmla="*/ 1589909 w 464"/>
              <a:gd name="T3" fmla="*/ 1236707 h 463"/>
              <a:gd name="T4" fmla="*/ 1676154 w 464"/>
              <a:gd name="T5" fmla="*/ 1262940 h 463"/>
              <a:gd name="T6" fmla="*/ 1739900 w 464"/>
              <a:gd name="T7" fmla="*/ 1135522 h 463"/>
              <a:gd name="T8" fmla="*/ 1683653 w 464"/>
              <a:gd name="T9" fmla="*/ 981870 h 463"/>
              <a:gd name="T10" fmla="*/ 1597408 w 464"/>
              <a:gd name="T11" fmla="*/ 1083055 h 463"/>
              <a:gd name="T12" fmla="*/ 1533662 w 464"/>
              <a:gd name="T13" fmla="*/ 775752 h 463"/>
              <a:gd name="T14" fmla="*/ 1533662 w 464"/>
              <a:gd name="T15" fmla="*/ 269827 h 463"/>
              <a:gd name="T16" fmla="*/ 1117436 w 464"/>
              <a:gd name="T17" fmla="*/ 236099 h 463"/>
              <a:gd name="T18" fmla="*/ 914947 w 464"/>
              <a:gd name="T19" fmla="*/ 131166 h 463"/>
              <a:gd name="T20" fmla="*/ 926197 w 464"/>
              <a:gd name="T21" fmla="*/ 18738 h 463"/>
              <a:gd name="T22" fmla="*/ 719959 w 464"/>
              <a:gd name="T23" fmla="*/ 29981 h 463"/>
              <a:gd name="T24" fmla="*/ 716209 w 464"/>
              <a:gd name="T25" fmla="*/ 146156 h 463"/>
              <a:gd name="T26" fmla="*/ 491222 w 464"/>
              <a:gd name="T27" fmla="*/ 236099 h 463"/>
              <a:gd name="T28" fmla="*/ 217488 w 464"/>
              <a:gd name="T29" fmla="*/ 262332 h 463"/>
              <a:gd name="T30" fmla="*/ 221237 w 464"/>
              <a:gd name="T31" fmla="*/ 685810 h 463"/>
              <a:gd name="T32" fmla="*/ 176240 w 464"/>
              <a:gd name="T33" fmla="*/ 955637 h 463"/>
              <a:gd name="T34" fmla="*/ 93745 w 464"/>
              <a:gd name="T35" fmla="*/ 996861 h 463"/>
              <a:gd name="T36" fmla="*/ 7500 w 464"/>
              <a:gd name="T37" fmla="*/ 1056822 h 463"/>
              <a:gd name="T38" fmla="*/ 44997 w 464"/>
              <a:gd name="T39" fmla="*/ 1199231 h 463"/>
              <a:gd name="T40" fmla="*/ 153741 w 464"/>
              <a:gd name="T41" fmla="*/ 1161755 h 463"/>
              <a:gd name="T42" fmla="*/ 221237 w 464"/>
              <a:gd name="T43" fmla="*/ 1143017 h 463"/>
              <a:gd name="T44" fmla="*/ 202488 w 464"/>
              <a:gd name="T45" fmla="*/ 1435329 h 463"/>
              <a:gd name="T46" fmla="*/ 236236 w 464"/>
              <a:gd name="T47" fmla="*/ 1735137 h 463"/>
              <a:gd name="T48" fmla="*/ 1537412 w 464"/>
              <a:gd name="T49" fmla="*/ 1735137 h 463"/>
              <a:gd name="T50" fmla="*/ 1533662 w 464"/>
              <a:gd name="T51" fmla="*/ 1416591 h 4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7" name="Freeform 16"/>
          <p:cNvSpPr>
            <a:spLocks/>
          </p:cNvSpPr>
          <p:nvPr/>
        </p:nvSpPr>
        <p:spPr bwMode="auto">
          <a:xfrm>
            <a:off x="683569" y="4106436"/>
            <a:ext cx="1127014" cy="1536700"/>
          </a:xfrm>
          <a:custGeom>
            <a:avLst/>
            <a:gdLst>
              <a:gd name="T0" fmla="*/ 1387817 w 408"/>
              <a:gd name="T1" fmla="*/ 884540 h 410"/>
              <a:gd name="T2" fmla="*/ 1519097 w 408"/>
              <a:gd name="T3" fmla="*/ 723373 h 410"/>
              <a:gd name="T4" fmla="*/ 1436579 w 408"/>
              <a:gd name="T5" fmla="*/ 588444 h 410"/>
              <a:gd name="T6" fmla="*/ 1361561 w 408"/>
              <a:gd name="T7" fmla="*/ 689641 h 410"/>
              <a:gd name="T8" fmla="*/ 1282793 w 408"/>
              <a:gd name="T9" fmla="*/ 532223 h 410"/>
              <a:gd name="T10" fmla="*/ 1324053 w 408"/>
              <a:gd name="T11" fmla="*/ 82457 h 410"/>
              <a:gd name="T12" fmla="*/ 622642 w 408"/>
              <a:gd name="T13" fmla="*/ 67465 h 410"/>
              <a:gd name="T14" fmla="*/ 716414 w 408"/>
              <a:gd name="T15" fmla="*/ 206143 h 410"/>
              <a:gd name="T16" fmla="*/ 532622 w 408"/>
              <a:gd name="T17" fmla="*/ 243623 h 410"/>
              <a:gd name="T18" fmla="*/ 427598 w 408"/>
              <a:gd name="T19" fmla="*/ 168662 h 410"/>
              <a:gd name="T20" fmla="*/ 453854 w 408"/>
              <a:gd name="T21" fmla="*/ 71213 h 410"/>
              <a:gd name="T22" fmla="*/ 0 w 408"/>
              <a:gd name="T23" fmla="*/ 82457 h 410"/>
              <a:gd name="T24" fmla="*/ 0 w 408"/>
              <a:gd name="T25" fmla="*/ 1536700 h 410"/>
              <a:gd name="T26" fmla="*/ 1327804 w 408"/>
              <a:gd name="T27" fmla="*/ 1536700 h 410"/>
              <a:gd name="T28" fmla="*/ 1279043 w 408"/>
              <a:gd name="T29" fmla="*/ 989485 h 410"/>
              <a:gd name="T30" fmla="*/ 1387817 w 408"/>
              <a:gd name="T31" fmla="*/ 884540 h 4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Овал 6">
            <a:hlinkClick r:id="" action="ppaction://hlinkshowjump?jump=nextslide">
              <a:snd r:embed="rId3" name="Правильно!.WAV"/>
            </a:hlinkClick>
          </p:cNvPr>
          <p:cNvSpPr/>
          <p:nvPr/>
        </p:nvSpPr>
        <p:spPr>
          <a:xfrm>
            <a:off x="5470388" y="6024202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9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" name="Овал 29">
            <a:hlinkClick r:id="" action="ppaction://noaction">
              <a:snd r:embed="rId4" name="Ошибаешься!.WAV"/>
            </a:hlinkClick>
          </p:cNvPr>
          <p:cNvSpPr/>
          <p:nvPr/>
        </p:nvSpPr>
        <p:spPr>
          <a:xfrm>
            <a:off x="7216099" y="6024202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00192" y="1401555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17 - 8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79143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000" t="15000" r="49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55642"/>
            <a:ext cx="3960440" cy="45776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7" name="Freeform 6"/>
          <p:cNvSpPr>
            <a:spLocks/>
          </p:cNvSpPr>
          <p:nvPr/>
        </p:nvSpPr>
        <p:spPr bwMode="auto">
          <a:xfrm>
            <a:off x="683569" y="1245761"/>
            <a:ext cx="1167933" cy="1481138"/>
          </a:xfrm>
          <a:custGeom>
            <a:avLst/>
            <a:gdLst>
              <a:gd name="T0" fmla="*/ 404914 w 423"/>
              <a:gd name="T1" fmla="*/ 1428642 h 395"/>
              <a:gd name="T2" fmla="*/ 337428 w 423"/>
              <a:gd name="T3" fmla="*/ 1289902 h 395"/>
              <a:gd name="T4" fmla="*/ 554882 w 423"/>
              <a:gd name="T5" fmla="*/ 1278653 h 395"/>
              <a:gd name="T6" fmla="*/ 618619 w 423"/>
              <a:gd name="T7" fmla="*/ 1353648 h 395"/>
              <a:gd name="T8" fmla="*/ 558631 w 423"/>
              <a:gd name="T9" fmla="*/ 1432392 h 395"/>
              <a:gd name="T10" fmla="*/ 599873 w 423"/>
              <a:gd name="T11" fmla="*/ 1469889 h 395"/>
              <a:gd name="T12" fmla="*/ 1323469 w 423"/>
              <a:gd name="T13" fmla="*/ 1481138 h 395"/>
              <a:gd name="T14" fmla="*/ 1319720 w 423"/>
              <a:gd name="T15" fmla="*/ 1072419 h 395"/>
              <a:gd name="T16" fmla="*/ 1432196 w 423"/>
              <a:gd name="T17" fmla="*/ 1102417 h 395"/>
              <a:gd name="T18" fmla="*/ 1533424 w 423"/>
              <a:gd name="T19" fmla="*/ 1019923 h 395"/>
              <a:gd name="T20" fmla="*/ 1559669 w 423"/>
              <a:gd name="T21" fmla="*/ 862435 h 395"/>
              <a:gd name="T22" fmla="*/ 1450942 w 423"/>
              <a:gd name="T23" fmla="*/ 881183 h 395"/>
              <a:gd name="T24" fmla="*/ 1334716 w 423"/>
              <a:gd name="T25" fmla="*/ 843686 h 395"/>
              <a:gd name="T26" fmla="*/ 1330967 w 423"/>
              <a:gd name="T27" fmla="*/ 577456 h 395"/>
              <a:gd name="T28" fmla="*/ 1315970 w 423"/>
              <a:gd name="T29" fmla="*/ 0 h 395"/>
              <a:gd name="T30" fmla="*/ 0 w 423"/>
              <a:gd name="T31" fmla="*/ 0 h 395"/>
              <a:gd name="T32" fmla="*/ 0 w 423"/>
              <a:gd name="T33" fmla="*/ 1462389 h 395"/>
              <a:gd name="T34" fmla="*/ 404914 w 423"/>
              <a:gd name="T35" fmla="*/ 1428642 h 3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auto">
          <a:xfrm>
            <a:off x="3430957" y="1245761"/>
            <a:ext cx="1141043" cy="1484313"/>
          </a:xfrm>
          <a:custGeom>
            <a:avLst/>
            <a:gdLst>
              <a:gd name="T0" fmla="*/ 221343 w 413"/>
              <a:gd name="T1" fmla="*/ 213651 h 396"/>
              <a:gd name="T2" fmla="*/ 217591 w 413"/>
              <a:gd name="T3" fmla="*/ 817122 h 396"/>
              <a:gd name="T4" fmla="*/ 172572 w 413"/>
              <a:gd name="T5" fmla="*/ 790884 h 396"/>
              <a:gd name="T6" fmla="*/ 90038 w 413"/>
              <a:gd name="T7" fmla="*/ 742157 h 396"/>
              <a:gd name="T8" fmla="*/ 112547 w 413"/>
              <a:gd name="T9" fmla="*/ 970801 h 396"/>
              <a:gd name="T10" fmla="*/ 217591 w 413"/>
              <a:gd name="T11" fmla="*/ 1072004 h 396"/>
              <a:gd name="T12" fmla="*/ 240101 w 413"/>
              <a:gd name="T13" fmla="*/ 1461823 h 396"/>
              <a:gd name="T14" fmla="*/ 604003 w 413"/>
              <a:gd name="T15" fmla="*/ 1465572 h 396"/>
              <a:gd name="T16" fmla="*/ 746563 w 413"/>
              <a:gd name="T17" fmla="*/ 1360620 h 396"/>
              <a:gd name="T18" fmla="*/ 645271 w 413"/>
              <a:gd name="T19" fmla="*/ 1259417 h 396"/>
              <a:gd name="T20" fmla="*/ 829098 w 413"/>
              <a:gd name="T21" fmla="*/ 1221934 h 396"/>
              <a:gd name="T22" fmla="*/ 922887 w 413"/>
              <a:gd name="T23" fmla="*/ 1323138 h 396"/>
              <a:gd name="T24" fmla="*/ 990415 w 413"/>
              <a:gd name="T25" fmla="*/ 1443082 h 396"/>
              <a:gd name="T26" fmla="*/ 1549400 w 413"/>
              <a:gd name="T27" fmla="*/ 1416844 h 396"/>
              <a:gd name="T28" fmla="*/ 1549400 w 413"/>
              <a:gd name="T29" fmla="*/ 0 h 396"/>
              <a:gd name="T30" fmla="*/ 213840 w 413"/>
              <a:gd name="T31" fmla="*/ 0 h 396"/>
              <a:gd name="T32" fmla="*/ 221343 w 413"/>
              <a:gd name="T33" fmla="*/ 213651 h 3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2" name="Freeform 11"/>
          <p:cNvSpPr>
            <a:spLocks/>
          </p:cNvSpPr>
          <p:nvPr/>
        </p:nvSpPr>
        <p:spPr bwMode="auto">
          <a:xfrm>
            <a:off x="1512462" y="2677686"/>
            <a:ext cx="1291857" cy="1758950"/>
          </a:xfrm>
          <a:custGeom>
            <a:avLst/>
            <a:gdLst>
              <a:gd name="T0" fmla="*/ 1495557 w 468"/>
              <a:gd name="T1" fmla="*/ 1117627 h 469"/>
              <a:gd name="T2" fmla="*/ 1544284 w 468"/>
              <a:gd name="T3" fmla="*/ 1117627 h 469"/>
              <a:gd name="T4" fmla="*/ 1604256 w 468"/>
              <a:gd name="T5" fmla="*/ 1181384 h 469"/>
              <a:gd name="T6" fmla="*/ 1709208 w 468"/>
              <a:gd name="T7" fmla="*/ 1065121 h 469"/>
              <a:gd name="T8" fmla="*/ 1727949 w 468"/>
              <a:gd name="T9" fmla="*/ 926355 h 469"/>
              <a:gd name="T10" fmla="*/ 1600508 w 468"/>
              <a:gd name="T11" fmla="*/ 956359 h 469"/>
              <a:gd name="T12" fmla="*/ 1510550 w 468"/>
              <a:gd name="T13" fmla="*/ 877600 h 469"/>
              <a:gd name="T14" fmla="*/ 1525543 w 468"/>
              <a:gd name="T15" fmla="*/ 603819 h 469"/>
              <a:gd name="T16" fmla="*/ 1518046 w 468"/>
              <a:gd name="T17" fmla="*/ 41255 h 469"/>
              <a:gd name="T18" fmla="*/ 997038 w 468"/>
              <a:gd name="T19" fmla="*/ 18752 h 469"/>
              <a:gd name="T20" fmla="*/ 832114 w 468"/>
              <a:gd name="T21" fmla="*/ 90010 h 469"/>
              <a:gd name="T22" fmla="*/ 824618 w 468"/>
              <a:gd name="T23" fmla="*/ 228776 h 469"/>
              <a:gd name="T24" fmla="*/ 640953 w 468"/>
              <a:gd name="T25" fmla="*/ 202523 h 469"/>
              <a:gd name="T26" fmla="*/ 670939 w 468"/>
              <a:gd name="T27" fmla="*/ 105012 h 469"/>
              <a:gd name="T28" fmla="*/ 584729 w 468"/>
              <a:gd name="T29" fmla="*/ 56256 h 469"/>
              <a:gd name="T30" fmla="*/ 198658 w 468"/>
              <a:gd name="T31" fmla="*/ 48756 h 469"/>
              <a:gd name="T32" fmla="*/ 194910 w 468"/>
              <a:gd name="T33" fmla="*/ 720082 h 469"/>
              <a:gd name="T34" fmla="*/ 213651 w 468"/>
              <a:gd name="T35" fmla="*/ 1042619 h 469"/>
              <a:gd name="T36" fmla="*/ 149931 w 468"/>
              <a:gd name="T37" fmla="*/ 1076372 h 469"/>
              <a:gd name="T38" fmla="*/ 41231 w 468"/>
              <a:gd name="T39" fmla="*/ 1091374 h 469"/>
              <a:gd name="T40" fmla="*/ 63720 w 468"/>
              <a:gd name="T41" fmla="*/ 1275145 h 469"/>
              <a:gd name="T42" fmla="*/ 149931 w 468"/>
              <a:gd name="T43" fmla="*/ 1256393 h 469"/>
              <a:gd name="T44" fmla="*/ 217399 w 468"/>
              <a:gd name="T45" fmla="*/ 1222639 h 469"/>
              <a:gd name="T46" fmla="*/ 198658 w 468"/>
              <a:gd name="T47" fmla="*/ 1511422 h 469"/>
              <a:gd name="T48" fmla="*/ 693429 w 468"/>
              <a:gd name="T49" fmla="*/ 1492670 h 469"/>
              <a:gd name="T50" fmla="*/ 910828 w 468"/>
              <a:gd name="T51" fmla="*/ 1605183 h 469"/>
              <a:gd name="T52" fmla="*/ 967052 w 468"/>
              <a:gd name="T53" fmla="*/ 1743948 h 469"/>
              <a:gd name="T54" fmla="*/ 1146968 w 468"/>
              <a:gd name="T55" fmla="*/ 1653938 h 469"/>
              <a:gd name="T56" fmla="*/ 1072003 w 468"/>
              <a:gd name="T57" fmla="*/ 1567678 h 469"/>
              <a:gd name="T58" fmla="*/ 1248172 w 468"/>
              <a:gd name="T59" fmla="*/ 1488919 h 469"/>
              <a:gd name="T60" fmla="*/ 1521795 w 468"/>
              <a:gd name="T61" fmla="*/ 1492670 h 469"/>
              <a:gd name="T62" fmla="*/ 1495557 w 468"/>
              <a:gd name="T63" fmla="*/ 1117627 h 4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3" name="Freeform 12"/>
          <p:cNvSpPr>
            <a:spLocks/>
          </p:cNvSpPr>
          <p:nvPr/>
        </p:nvSpPr>
        <p:spPr bwMode="auto">
          <a:xfrm>
            <a:off x="3578264" y="4106436"/>
            <a:ext cx="993736" cy="1536700"/>
          </a:xfrm>
          <a:custGeom>
            <a:avLst/>
            <a:gdLst>
              <a:gd name="T0" fmla="*/ 569736 w 360"/>
              <a:gd name="T1" fmla="*/ 82457 h 410"/>
              <a:gd name="T2" fmla="*/ 667191 w 360"/>
              <a:gd name="T3" fmla="*/ 224883 h 410"/>
              <a:gd name="T4" fmla="*/ 483526 w 360"/>
              <a:gd name="T5" fmla="*/ 258615 h 410"/>
              <a:gd name="T6" fmla="*/ 374826 w 360"/>
              <a:gd name="T7" fmla="*/ 187402 h 410"/>
              <a:gd name="T8" fmla="*/ 404813 w 360"/>
              <a:gd name="T9" fmla="*/ 86205 h 410"/>
              <a:gd name="T10" fmla="*/ 33734 w 360"/>
              <a:gd name="T11" fmla="*/ 71213 h 410"/>
              <a:gd name="T12" fmla="*/ 33734 w 360"/>
              <a:gd name="T13" fmla="*/ 577200 h 410"/>
              <a:gd name="T14" fmla="*/ 97455 w 360"/>
              <a:gd name="T15" fmla="*/ 884540 h 410"/>
              <a:gd name="T16" fmla="*/ 183665 w 360"/>
              <a:gd name="T17" fmla="*/ 783342 h 410"/>
              <a:gd name="T18" fmla="*/ 239889 w 360"/>
              <a:gd name="T19" fmla="*/ 937012 h 410"/>
              <a:gd name="T20" fmla="*/ 176168 w 360"/>
              <a:gd name="T21" fmla="*/ 1064446 h 410"/>
              <a:gd name="T22" fmla="*/ 89958 w 360"/>
              <a:gd name="T23" fmla="*/ 1038210 h 410"/>
              <a:gd name="T24" fmla="*/ 33734 w 360"/>
              <a:gd name="T25" fmla="*/ 1218116 h 410"/>
              <a:gd name="T26" fmla="*/ 37483 w 360"/>
              <a:gd name="T27" fmla="*/ 1536700 h 410"/>
              <a:gd name="T28" fmla="*/ 1349375 w 360"/>
              <a:gd name="T29" fmla="*/ 1536700 h 410"/>
              <a:gd name="T30" fmla="*/ 1349375 w 360"/>
              <a:gd name="T31" fmla="*/ 108693 h 410"/>
              <a:gd name="T32" fmla="*/ 569736 w 360"/>
              <a:gd name="T33" fmla="*/ 82457 h 4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4" name="Freeform 13"/>
          <p:cNvSpPr>
            <a:spLocks/>
          </p:cNvSpPr>
          <p:nvPr/>
        </p:nvSpPr>
        <p:spPr bwMode="auto">
          <a:xfrm>
            <a:off x="2473463" y="3907999"/>
            <a:ext cx="1281335" cy="1735137"/>
          </a:xfrm>
          <a:custGeom>
            <a:avLst/>
            <a:gdLst>
              <a:gd name="T0" fmla="*/ 1533662 w 464"/>
              <a:gd name="T1" fmla="*/ 1416591 h 463"/>
              <a:gd name="T2" fmla="*/ 1589909 w 464"/>
              <a:gd name="T3" fmla="*/ 1236707 h 463"/>
              <a:gd name="T4" fmla="*/ 1676154 w 464"/>
              <a:gd name="T5" fmla="*/ 1262940 h 463"/>
              <a:gd name="T6" fmla="*/ 1739900 w 464"/>
              <a:gd name="T7" fmla="*/ 1135522 h 463"/>
              <a:gd name="T8" fmla="*/ 1683653 w 464"/>
              <a:gd name="T9" fmla="*/ 981870 h 463"/>
              <a:gd name="T10" fmla="*/ 1597408 w 464"/>
              <a:gd name="T11" fmla="*/ 1083055 h 463"/>
              <a:gd name="T12" fmla="*/ 1533662 w 464"/>
              <a:gd name="T13" fmla="*/ 775752 h 463"/>
              <a:gd name="T14" fmla="*/ 1533662 w 464"/>
              <a:gd name="T15" fmla="*/ 269827 h 463"/>
              <a:gd name="T16" fmla="*/ 1117436 w 464"/>
              <a:gd name="T17" fmla="*/ 236099 h 463"/>
              <a:gd name="T18" fmla="*/ 914947 w 464"/>
              <a:gd name="T19" fmla="*/ 131166 h 463"/>
              <a:gd name="T20" fmla="*/ 926197 w 464"/>
              <a:gd name="T21" fmla="*/ 18738 h 463"/>
              <a:gd name="T22" fmla="*/ 719959 w 464"/>
              <a:gd name="T23" fmla="*/ 29981 h 463"/>
              <a:gd name="T24" fmla="*/ 716209 w 464"/>
              <a:gd name="T25" fmla="*/ 146156 h 463"/>
              <a:gd name="T26" fmla="*/ 491222 w 464"/>
              <a:gd name="T27" fmla="*/ 236099 h 463"/>
              <a:gd name="T28" fmla="*/ 217488 w 464"/>
              <a:gd name="T29" fmla="*/ 262332 h 463"/>
              <a:gd name="T30" fmla="*/ 221237 w 464"/>
              <a:gd name="T31" fmla="*/ 685810 h 463"/>
              <a:gd name="T32" fmla="*/ 176240 w 464"/>
              <a:gd name="T33" fmla="*/ 955637 h 463"/>
              <a:gd name="T34" fmla="*/ 93745 w 464"/>
              <a:gd name="T35" fmla="*/ 996861 h 463"/>
              <a:gd name="T36" fmla="*/ 7500 w 464"/>
              <a:gd name="T37" fmla="*/ 1056822 h 463"/>
              <a:gd name="T38" fmla="*/ 44997 w 464"/>
              <a:gd name="T39" fmla="*/ 1199231 h 463"/>
              <a:gd name="T40" fmla="*/ 153741 w 464"/>
              <a:gd name="T41" fmla="*/ 1161755 h 463"/>
              <a:gd name="T42" fmla="*/ 221237 w 464"/>
              <a:gd name="T43" fmla="*/ 1143017 h 463"/>
              <a:gd name="T44" fmla="*/ 202488 w 464"/>
              <a:gd name="T45" fmla="*/ 1435329 h 463"/>
              <a:gd name="T46" fmla="*/ 236236 w 464"/>
              <a:gd name="T47" fmla="*/ 1735137 h 463"/>
              <a:gd name="T48" fmla="*/ 1537412 w 464"/>
              <a:gd name="T49" fmla="*/ 1735137 h 463"/>
              <a:gd name="T50" fmla="*/ 1533662 w 464"/>
              <a:gd name="T51" fmla="*/ 1416591 h 4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7" name="Freeform 16"/>
          <p:cNvSpPr>
            <a:spLocks/>
          </p:cNvSpPr>
          <p:nvPr/>
        </p:nvSpPr>
        <p:spPr bwMode="auto">
          <a:xfrm>
            <a:off x="683569" y="4106436"/>
            <a:ext cx="1127014" cy="1536700"/>
          </a:xfrm>
          <a:custGeom>
            <a:avLst/>
            <a:gdLst>
              <a:gd name="T0" fmla="*/ 1387817 w 408"/>
              <a:gd name="T1" fmla="*/ 884540 h 410"/>
              <a:gd name="T2" fmla="*/ 1519097 w 408"/>
              <a:gd name="T3" fmla="*/ 723373 h 410"/>
              <a:gd name="T4" fmla="*/ 1436579 w 408"/>
              <a:gd name="T5" fmla="*/ 588444 h 410"/>
              <a:gd name="T6" fmla="*/ 1361561 w 408"/>
              <a:gd name="T7" fmla="*/ 689641 h 410"/>
              <a:gd name="T8" fmla="*/ 1282793 w 408"/>
              <a:gd name="T9" fmla="*/ 532223 h 410"/>
              <a:gd name="T10" fmla="*/ 1324053 w 408"/>
              <a:gd name="T11" fmla="*/ 82457 h 410"/>
              <a:gd name="T12" fmla="*/ 622642 w 408"/>
              <a:gd name="T13" fmla="*/ 67465 h 410"/>
              <a:gd name="T14" fmla="*/ 716414 w 408"/>
              <a:gd name="T15" fmla="*/ 206143 h 410"/>
              <a:gd name="T16" fmla="*/ 532622 w 408"/>
              <a:gd name="T17" fmla="*/ 243623 h 410"/>
              <a:gd name="T18" fmla="*/ 427598 w 408"/>
              <a:gd name="T19" fmla="*/ 168662 h 410"/>
              <a:gd name="T20" fmla="*/ 453854 w 408"/>
              <a:gd name="T21" fmla="*/ 71213 h 410"/>
              <a:gd name="T22" fmla="*/ 0 w 408"/>
              <a:gd name="T23" fmla="*/ 82457 h 410"/>
              <a:gd name="T24" fmla="*/ 0 w 408"/>
              <a:gd name="T25" fmla="*/ 1536700 h 410"/>
              <a:gd name="T26" fmla="*/ 1327804 w 408"/>
              <a:gd name="T27" fmla="*/ 1536700 h 410"/>
              <a:gd name="T28" fmla="*/ 1279043 w 408"/>
              <a:gd name="T29" fmla="*/ 989485 h 410"/>
              <a:gd name="T30" fmla="*/ 1387817 w 408"/>
              <a:gd name="T31" fmla="*/ 884540 h 4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Овал 6">
            <a:hlinkClick r:id="" action="ppaction://hlinkshowjump?jump=nextslide">
              <a:snd r:embed="rId3" name="Правильно!.WAV"/>
            </a:hlinkClick>
          </p:cNvPr>
          <p:cNvSpPr/>
          <p:nvPr/>
        </p:nvSpPr>
        <p:spPr>
          <a:xfrm>
            <a:off x="5470388" y="6024202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12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" name="Овал 29">
            <a:hlinkClick r:id="" action="ppaction://noaction">
              <a:snd r:embed="rId4" name="Ошибаешься!.WAV"/>
            </a:hlinkClick>
          </p:cNvPr>
          <p:cNvSpPr/>
          <p:nvPr/>
        </p:nvSpPr>
        <p:spPr>
          <a:xfrm>
            <a:off x="7216099" y="6024202"/>
            <a:ext cx="1166720" cy="836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13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3265" y="1408420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4 + 8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908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165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Морская  прогулка  </vt:lpstr>
      <vt:lpstr>Дорогие друзья!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24</cp:revision>
  <dcterms:created xsi:type="dcterms:W3CDTF">2014-05-22T10:16:39Z</dcterms:created>
  <dcterms:modified xsi:type="dcterms:W3CDTF">2014-12-26T11:10:00Z</dcterms:modified>
</cp:coreProperties>
</file>