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llady.ru/puc/3/elka-2/06.jpg" TargetMode="External"/><Relationship Id="rId3" Type="http://schemas.openxmlformats.org/officeDocument/2006/relationships/hyperlink" Target="http://img.wallpaperstock.net:81/home-christmas-wallpapers_7723_1280x960.jpg" TargetMode="External"/><Relationship Id="rId7" Type="http://schemas.openxmlformats.org/officeDocument/2006/relationships/hyperlink" Target="http://mat.1september.ru/2010/12/16.gif" TargetMode="External"/><Relationship Id="rId2" Type="http://schemas.openxmlformats.org/officeDocument/2006/relationships/hyperlink" Target="http://sergeywaz.ucoz.ru/_ph/11/10421056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club72.ru/files/2014/2014-01-11/edff094421/66f011c473850bf.jpg" TargetMode="External"/><Relationship Id="rId5" Type="http://schemas.openxmlformats.org/officeDocument/2006/relationships/hyperlink" Target="http://funforkids.ru/pictures/hare/hare108.png" TargetMode="External"/><Relationship Id="rId4" Type="http://schemas.openxmlformats.org/officeDocument/2006/relationships/hyperlink" Target="http://img1.liveinternet.ru/images/attach/c/4/80/716/80716455_large_0_435f1_94936c48_XL.png?from=http://img1.liveinternet.ru/images/attach/c/4/80/716/80716455_large_0_435f1_94936c48_XL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Повторение пройденного. Прибавить и вычесть числа 1,2,3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b="1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2400" b="1" dirty="0" smtClean="0"/>
              <a:t>МБОУ СОШ № 14 г.Юрга</a:t>
            </a:r>
          </a:p>
          <a:p>
            <a:pPr algn="r">
              <a:buNone/>
            </a:pPr>
            <a:r>
              <a:rPr lang="ru-RU" sz="2400" b="1" dirty="0" smtClean="0"/>
              <a:t>Никифорцева  Анна  Андреевна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Условие</a:t>
            </a:r>
          </a:p>
          <a:p>
            <a:r>
              <a:rPr lang="ru-RU" dirty="0" smtClean="0"/>
              <a:t>Вопрос</a:t>
            </a:r>
          </a:p>
          <a:p>
            <a:r>
              <a:rPr lang="ru-RU" dirty="0" smtClean="0"/>
              <a:t>Решение </a:t>
            </a:r>
          </a:p>
          <a:p>
            <a:r>
              <a:rPr lang="ru-RU" smtClean="0"/>
              <a:t>Ответ </a:t>
            </a:r>
            <a:endParaRPr lang="ru-RU" dirty="0"/>
          </a:p>
        </p:txBody>
      </p:sp>
      <p:pic>
        <p:nvPicPr>
          <p:cNvPr id="4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5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Franklin Gothic Medium" pitchFamily="34" charset="0"/>
              </a:rPr>
              <a:t>Задача.</a:t>
            </a:r>
          </a:p>
          <a:p>
            <a:pPr>
              <a:buNone/>
            </a:pPr>
            <a:endParaRPr lang="ru-RU" i="1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i="1" dirty="0" smtClean="0">
                <a:latin typeface="Franklin Gothic Medium" pitchFamily="34" charset="0"/>
              </a:rPr>
              <a:t> 9 - 2=7(л.)</a:t>
            </a:r>
          </a:p>
          <a:p>
            <a:pPr>
              <a:buNone/>
            </a:pPr>
            <a:r>
              <a:rPr lang="ru-RU" i="1" dirty="0" smtClean="0">
                <a:latin typeface="Franklin Gothic Medium" pitchFamily="34" charset="0"/>
              </a:rPr>
              <a:t>Ответ: 7 лет.</a:t>
            </a:r>
          </a:p>
          <a:p>
            <a:pPr>
              <a:buNone/>
            </a:pPr>
            <a:endParaRPr lang="ru-RU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i="1" dirty="0"/>
          </a:p>
        </p:txBody>
      </p:sp>
      <p:pic>
        <p:nvPicPr>
          <p:cNvPr id="4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5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8382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002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384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004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624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006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626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246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62800" y="2286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6248400" y="2286000"/>
            <a:ext cx="609600" cy="533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7086600" y="2286000"/>
            <a:ext cx="609600" cy="533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None/>
            </a:pPr>
            <a:r>
              <a:rPr lang="ru-RU" sz="4000" b="1" dirty="0" smtClean="0"/>
              <a:t>4   2   10   5   0   7   9   3</a:t>
            </a:r>
          </a:p>
          <a:p>
            <a:pPr marL="742950" indent="-742950" algn="ctr">
              <a:buAutoNum type="arabicPlain" startAt="4"/>
            </a:pPr>
            <a:endParaRPr lang="ru-RU" sz="4000" b="1" dirty="0" smtClean="0"/>
          </a:p>
          <a:p>
            <a:pPr marL="742950" indent="-742950" algn="ctr">
              <a:buNone/>
            </a:pPr>
            <a:r>
              <a:rPr lang="ru-RU" sz="4000" b="1" dirty="0" smtClean="0"/>
              <a:t>10    9    7    5    4    3    2    0</a:t>
            </a:r>
            <a:endParaRPr lang="ru-RU" sz="4000" b="1" dirty="0"/>
          </a:p>
        </p:txBody>
      </p:sp>
      <p:pic>
        <p:nvPicPr>
          <p:cNvPr id="4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5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dirty="0" smtClean="0"/>
              <a:t>4    2            5+1    6            9-1    7</a:t>
            </a:r>
          </a:p>
          <a:p>
            <a:pPr marL="514350" indent="-514350">
              <a:buNone/>
            </a:pPr>
            <a:r>
              <a:rPr lang="ru-RU" sz="3600" dirty="0" smtClean="0"/>
              <a:t>7    6            2+4    7            7-2    5</a:t>
            </a:r>
            <a:endParaRPr lang="ru-RU" sz="3600" dirty="0"/>
          </a:p>
        </p:txBody>
      </p:sp>
      <p:sp>
        <p:nvSpPr>
          <p:cNvPr id="5" name="Нашивка 4"/>
          <p:cNvSpPr/>
          <p:nvPr/>
        </p:nvSpPr>
        <p:spPr>
          <a:xfrm rot="10800000" flipH="1">
            <a:off x="914400" y="2438400"/>
            <a:ext cx="1524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3429000" y="2438400"/>
            <a:ext cx="2286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10800000" flipH="1">
            <a:off x="914400" y="1752600"/>
            <a:ext cx="1524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 flipH="1">
            <a:off x="5943600" y="1752600"/>
            <a:ext cx="1524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29000" y="1828800"/>
            <a:ext cx="228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29000" y="1981200"/>
            <a:ext cx="228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67400" y="2514600"/>
            <a:ext cx="228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67400" y="2667000"/>
            <a:ext cx="228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Нашивка 19"/>
          <p:cNvSpPr/>
          <p:nvPr/>
        </p:nvSpPr>
        <p:spPr>
          <a:xfrm rot="10800000" flipH="1">
            <a:off x="2209800" y="457200"/>
            <a:ext cx="533400" cy="53340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flipH="1">
            <a:off x="3581400" y="457200"/>
            <a:ext cx="533400" cy="53340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953000" y="685800"/>
            <a:ext cx="72000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953000" y="838200"/>
            <a:ext cx="72000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34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35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38200" y="2438400"/>
            <a:ext cx="1295400" cy="12192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733800" y="2438400"/>
            <a:ext cx="1295400" cy="1219200"/>
          </a:xfrm>
          <a:prstGeom prst="smileyFace">
            <a:avLst>
              <a:gd name="adj" fmla="val -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553200" y="2438400"/>
            <a:ext cx="1295400" cy="12192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Фон клетка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Фон зима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Снежинка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Зайчики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Цифры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Зайчик из цифр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Ель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Что узнали?</a:t>
            </a:r>
            <a:br>
              <a:rPr lang="ru-RU" sz="4800" b="1" dirty="0" smtClean="0"/>
            </a:br>
            <a:r>
              <a:rPr lang="ru-RU" sz="4800" b="1" dirty="0" smtClean="0"/>
              <a:t>Чему научились?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Векторные снежинки / Vector snowflakes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029200" cy="47811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38600" y="33528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6</a:t>
            </a:r>
            <a:endParaRPr lang="ru-RU" sz="6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6020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34200" y="20498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34200" y="45644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38600" y="6012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19200" y="4488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19200" y="2202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endParaRPr lang="ru-RU" sz="5400" b="1" dirty="0"/>
          </a:p>
        </p:txBody>
      </p:sp>
      <p:pic>
        <p:nvPicPr>
          <p:cNvPr id="19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4104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Векторные снежинки / Vector snowflakes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029200" cy="47811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8600" y="6020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20498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34200" y="45644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6012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4488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6</a:t>
            </a:r>
            <a:endParaRPr lang="ru-RU" sz="5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2202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33528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7</a:t>
            </a:r>
            <a:endParaRPr lang="ru-RU" sz="6600" b="1" dirty="0"/>
          </a:p>
        </p:txBody>
      </p:sp>
      <p:pic>
        <p:nvPicPr>
          <p:cNvPr id="13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14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Векторные снежинки / Vector snowflakes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029200" cy="47811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8600" y="6020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20498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34200" y="45644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6012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4488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2202286"/>
            <a:ext cx="6858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7</a:t>
            </a:r>
            <a:endParaRPr lang="ru-RU" sz="5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33528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8</a:t>
            </a:r>
            <a:endParaRPr lang="ru-RU" sz="6600" b="1" dirty="0"/>
          </a:p>
        </p:txBody>
      </p:sp>
      <p:pic>
        <p:nvPicPr>
          <p:cNvPr id="13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14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6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  <p:pic>
        <p:nvPicPr>
          <p:cNvPr id="1028" name="Picture 4" descr="Цифры на подложке картонны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ADD"/>
              </a:clrFrom>
              <a:clrTo>
                <a:srgbClr val="DCDADD">
                  <a:alpha val="0"/>
                </a:srgbClr>
              </a:clrTo>
            </a:clrChange>
          </a:blip>
          <a:srcRect l="66666" t="29334" r="24000" b="56000"/>
          <a:stretch>
            <a:fillRect/>
          </a:stretch>
        </p:blipFill>
        <p:spPr bwMode="auto">
          <a:xfrm>
            <a:off x="1219200" y="1905000"/>
            <a:ext cx="533400" cy="838200"/>
          </a:xfrm>
          <a:prstGeom prst="rect">
            <a:avLst/>
          </a:prstGeom>
          <a:noFill/>
        </p:spPr>
      </p:pic>
      <p:pic>
        <p:nvPicPr>
          <p:cNvPr id="8" name="Picture 4" descr="Цифры на подложке картонны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ADD"/>
              </a:clrFrom>
              <a:clrTo>
                <a:srgbClr val="DCDADD">
                  <a:alpha val="0"/>
                </a:srgbClr>
              </a:clrTo>
            </a:clrChange>
          </a:blip>
          <a:srcRect l="44000" t="30667" r="45333" b="56000"/>
          <a:stretch>
            <a:fillRect/>
          </a:stretch>
        </p:blipFill>
        <p:spPr bwMode="auto">
          <a:xfrm>
            <a:off x="5181600" y="1981200"/>
            <a:ext cx="609600" cy="762000"/>
          </a:xfrm>
          <a:prstGeom prst="rect">
            <a:avLst/>
          </a:prstGeom>
          <a:noFill/>
        </p:spPr>
      </p:pic>
      <p:pic>
        <p:nvPicPr>
          <p:cNvPr id="9" name="Picture 4" descr="Цифры на подложке картонны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ADD"/>
              </a:clrFrom>
              <a:clrTo>
                <a:srgbClr val="DCDADD">
                  <a:alpha val="0"/>
                </a:srgbClr>
              </a:clrTo>
            </a:clrChange>
          </a:blip>
          <a:srcRect l="65333" t="8000" r="24000" b="77334"/>
          <a:stretch>
            <a:fillRect/>
          </a:stretch>
        </p:blipFill>
        <p:spPr bwMode="auto">
          <a:xfrm>
            <a:off x="1143000" y="3505200"/>
            <a:ext cx="609600" cy="838200"/>
          </a:xfrm>
          <a:prstGeom prst="rect">
            <a:avLst/>
          </a:prstGeom>
          <a:noFill/>
        </p:spPr>
      </p:pic>
      <p:pic>
        <p:nvPicPr>
          <p:cNvPr id="10" name="Picture 4" descr="Цифры на подложке картонны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ADD"/>
              </a:clrFrom>
              <a:clrTo>
                <a:srgbClr val="DCDADD">
                  <a:alpha val="0"/>
                </a:srgbClr>
              </a:clrTo>
            </a:clrChange>
          </a:blip>
          <a:srcRect l="42667" t="8000" r="45333" b="77334"/>
          <a:stretch>
            <a:fillRect/>
          </a:stretch>
        </p:blipFill>
        <p:spPr bwMode="auto">
          <a:xfrm>
            <a:off x="5181600" y="3429000"/>
            <a:ext cx="6858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dirty="0" smtClean="0"/>
              <a:t>1    3    9    6    8    0    2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9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0   1   2    3   6   8   9</a:t>
            </a:r>
            <a:endParaRPr lang="ru-RU" sz="4400" b="1" dirty="0"/>
          </a:p>
        </p:txBody>
      </p:sp>
      <p:pic>
        <p:nvPicPr>
          <p:cNvPr id="20482" name="Picture 2" descr="Чудновская Т. Математический праздник &quot;Мы бросаем скуке вызов&quot; Газета &quot;Математика&quot; 12 за 2010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64311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3+6=9</a:t>
            </a:r>
          </a:p>
          <a:p>
            <a:pPr algn="ctr">
              <a:buNone/>
            </a:pPr>
            <a:r>
              <a:rPr lang="ru-RU" sz="5400" dirty="0" smtClean="0"/>
              <a:t>9-2=7</a:t>
            </a:r>
          </a:p>
          <a:p>
            <a:pPr algn="ctr">
              <a:buNone/>
            </a:pPr>
            <a:r>
              <a:rPr lang="ru-RU" sz="5400" dirty="0" smtClean="0"/>
              <a:t>1+0=1</a:t>
            </a:r>
            <a:endParaRPr lang="ru-RU" sz="5400" dirty="0"/>
          </a:p>
        </p:txBody>
      </p:sp>
      <p:pic>
        <p:nvPicPr>
          <p:cNvPr id="4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5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7643" t="3077" r="54140" b="10769"/>
          <a:stretch>
            <a:fillRect/>
          </a:stretch>
        </p:blipFill>
        <p:spPr bwMode="auto">
          <a:xfrm>
            <a:off x="7696200" y="4419600"/>
            <a:ext cx="1143000" cy="2133600"/>
          </a:xfrm>
          <a:prstGeom prst="rect">
            <a:avLst/>
          </a:prstGeom>
          <a:noFill/>
        </p:spPr>
      </p:pic>
      <p:pic>
        <p:nvPicPr>
          <p:cNvPr id="5" name="Picture 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 l="45860" t="21538" r="5732" b="13846"/>
          <a:stretch>
            <a:fillRect/>
          </a:stretch>
        </p:blipFill>
        <p:spPr bwMode="auto">
          <a:xfrm>
            <a:off x="0" y="4953000"/>
            <a:ext cx="1447800" cy="1600200"/>
          </a:xfrm>
          <a:prstGeom prst="rect">
            <a:avLst/>
          </a:prstGeom>
          <a:noFill/>
        </p:spPr>
      </p:pic>
      <p:pic>
        <p:nvPicPr>
          <p:cNvPr id="18434" name="Picture 2" descr="Ж экономический симулятор д Магазин новогодних подарков"/>
          <p:cNvPicPr>
            <a:picLocks noChangeAspect="1" noChangeArrowheads="1"/>
          </p:cNvPicPr>
          <p:nvPr/>
        </p:nvPicPr>
        <p:blipFill>
          <a:blip r:embed="rId3"/>
          <a:srcRect b="4348"/>
          <a:stretch>
            <a:fillRect/>
          </a:stretch>
        </p:blipFill>
        <p:spPr bwMode="auto">
          <a:xfrm>
            <a:off x="2209800" y="1143000"/>
            <a:ext cx="4411175" cy="52578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648200" y="1752600"/>
            <a:ext cx="7620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12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4419600" y="3810000"/>
            <a:ext cx="533400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4953000" y="2971800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5867400" y="4572000"/>
            <a:ext cx="5334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590800" y="4724400"/>
            <a:ext cx="533400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3048000" y="35052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810000" y="533400"/>
            <a:ext cx="1447800" cy="9906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14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3429000" y="2133600"/>
            <a:ext cx="762000" cy="533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124200" y="4876800"/>
            <a:ext cx="27432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2355340">
            <a:off x="4841026" y="4411976"/>
            <a:ext cx="1042848" cy="16464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1470922">
            <a:off x="3462662" y="3933919"/>
            <a:ext cx="936779" cy="16694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728490">
            <a:off x="3581725" y="3451037"/>
            <a:ext cx="1414321" cy="1828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0728490">
            <a:off x="4128132" y="2133830"/>
            <a:ext cx="633313" cy="18703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2355340">
            <a:off x="4022126" y="2734259"/>
            <a:ext cx="1042848" cy="16464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3697810">
            <a:off x="4400373" y="1455684"/>
            <a:ext cx="508488" cy="17646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127</Words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Что узнали? Чему научились?</vt:lpstr>
      <vt:lpstr>Слайд 3</vt:lpstr>
      <vt:lpstr>Слайд 4</vt:lpstr>
      <vt:lpstr>Слайд 5</vt:lpstr>
      <vt:lpstr>Слайд 6</vt:lpstr>
      <vt:lpstr>1    3    9    6    8    0    2</vt:lpstr>
      <vt:lpstr>Слайд 8</vt:lpstr>
      <vt:lpstr>Слайд 9</vt:lpstr>
      <vt:lpstr>Части задачи</vt:lpstr>
      <vt:lpstr>Слайд 11</vt:lpstr>
      <vt:lpstr>Слайд 12</vt:lpstr>
      <vt:lpstr>Слайд 13</vt:lpstr>
      <vt:lpstr>Слайд 14</vt:lpstr>
      <vt:lpstr>Источники.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узнали? Чему научились?</dc:title>
  <dc:creator>Анечка</dc:creator>
  <cp:lastModifiedBy>Анечка</cp:lastModifiedBy>
  <cp:revision>18</cp:revision>
  <dcterms:created xsi:type="dcterms:W3CDTF">2014-12-15T11:02:17Z</dcterms:created>
  <dcterms:modified xsi:type="dcterms:W3CDTF">2014-12-26T15:15:34Z</dcterms:modified>
</cp:coreProperties>
</file>