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84" r:id="rId2"/>
    <p:sldId id="286" r:id="rId3"/>
    <p:sldId id="257" r:id="rId4"/>
    <p:sldId id="260" r:id="rId5"/>
    <p:sldId id="333" r:id="rId6"/>
    <p:sldId id="265" r:id="rId7"/>
    <p:sldId id="267" r:id="rId8"/>
    <p:sldId id="289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450" autoAdjust="0"/>
    <p:restoredTop sz="94660"/>
  </p:normalViewPr>
  <p:slideViewPr>
    <p:cSldViewPr>
      <p:cViewPr varScale="1">
        <p:scale>
          <a:sx n="87" d="100"/>
          <a:sy n="87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FB426-C515-4E28-8952-331FAEDE3582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11960-9127-43FE-B424-713DD6759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8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A4F13-DA0F-42DB-9014-2E825D2597CD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89;&#1072;&#1074;&#1095;&#1077;&#1085;&#1082;&#1086;%20&#1077;&#1083;&#1077;&#1085;&#1072;\&#1052;&#1086;&#1080;%20&#1076;&#1086;&#1082;&#1091;&#1084;&#1077;&#1085;&#1090;&#1099;\&#1076;&#1086;&#1082;&#1091;&#1084;&#1077;&#1085;&#1090;&#1099;\&#1088;&#1072;&#1079;&#1085;&#1086;&#1077;\Rodina_stih\153_parovozik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Визит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80999"/>
            <a:ext cx="2057400" cy="24471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09800" y="2971800"/>
            <a:ext cx="6400800" cy="2057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Кубань – </a:t>
            </a:r>
            <a:b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край ратной 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	и воинской славы.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" name="Picture 5" descr="Картинка 175 из 162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410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10200" y="5638800"/>
            <a:ext cx="332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  начальных классов</a:t>
            </a:r>
          </a:p>
          <a:p>
            <a:r>
              <a:rPr lang="ru-RU" dirty="0" smtClean="0"/>
              <a:t>МБОУСОШ№10 Садовская И.С.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савченко елена\Мои документы\Мои рисунки\клевые детки-1\0_b7e_b9f467f0_XL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68C7E"/>
              </a:clrFrom>
              <a:clrTo>
                <a:srgbClr val="868C7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2400"/>
            <a:ext cx="8915400" cy="65471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2057400"/>
            <a:ext cx="3886200" cy="2590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-почему</a:t>
            </a:r>
            <a:r>
              <a:rPr lang="ru-RU" sz="2400" b="1" dirty="0" smtClean="0">
                <a:solidFill>
                  <a:schemeClr val="tx1"/>
                </a:solidFill>
                <a:latin typeface="Calibri"/>
              </a:rPr>
              <a:t>̀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 наш </a:t>
            </a:r>
            <a:r>
              <a:rPr lang="ru-RU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кра</a:t>
            </a:r>
            <a:r>
              <a:rPr lang="ru-RU" sz="2400" b="1" dirty="0" err="1" smtClean="0">
                <a:solidFill>
                  <a:schemeClr val="tx1"/>
                </a:solidFill>
                <a:latin typeface="Calibri"/>
              </a:rPr>
              <a:t>̀</a:t>
            </a:r>
            <a:r>
              <a:rPr lang="ru-RU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й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называ</a:t>
            </a:r>
            <a:r>
              <a:rPr lang="ru-RU" sz="2400" b="1" dirty="0" err="1" smtClean="0">
                <a:solidFill>
                  <a:schemeClr val="tx1"/>
                </a:solidFill>
                <a:latin typeface="Calibri"/>
              </a:rPr>
              <a:t>̀</a:t>
            </a:r>
            <a:r>
              <a:rPr lang="ru-RU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ют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Куба</a:t>
            </a:r>
            <a:r>
              <a:rPr lang="ru-RU" sz="2400" b="1" dirty="0" err="1" smtClean="0">
                <a:solidFill>
                  <a:schemeClr val="tx1"/>
                </a:solidFill>
                <a:latin typeface="Calibri"/>
              </a:rPr>
              <a:t>̀</a:t>
            </a:r>
            <a:r>
              <a:rPr lang="ru-RU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нью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;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-кто </a:t>
            </a:r>
            <a:r>
              <a:rPr lang="ru-RU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таки</a:t>
            </a:r>
            <a:r>
              <a:rPr lang="ru-RU" sz="2400" b="1" dirty="0" err="1" smtClean="0">
                <a:solidFill>
                  <a:schemeClr val="tx1"/>
                </a:solidFill>
                <a:latin typeface="Calibri"/>
              </a:rPr>
              <a:t>̀</a:t>
            </a:r>
            <a:r>
              <a:rPr lang="ru-RU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е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куба</a:t>
            </a:r>
            <a:r>
              <a:rPr lang="ru-RU" sz="2400" b="1" dirty="0" err="1" smtClean="0">
                <a:solidFill>
                  <a:schemeClr val="tx1"/>
                </a:solidFill>
                <a:latin typeface="Calibri"/>
              </a:rPr>
              <a:t>̀</a:t>
            </a:r>
            <a:r>
              <a:rPr lang="ru-RU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нские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каза</a:t>
            </a:r>
            <a:r>
              <a:rPr lang="ru-RU" sz="2400" b="1" dirty="0" err="1" smtClean="0">
                <a:solidFill>
                  <a:schemeClr val="tx1"/>
                </a:solidFill>
                <a:latin typeface="Calibri"/>
              </a:rPr>
              <a:t>̀</a:t>
            </a:r>
            <a:r>
              <a:rPr lang="ru-RU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ки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;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-о </a:t>
            </a:r>
            <a:r>
              <a:rPr lang="ru-RU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ра</a:t>
            </a:r>
            <a:r>
              <a:rPr lang="ru-RU" sz="2400" b="1" dirty="0" err="1" smtClean="0">
                <a:solidFill>
                  <a:schemeClr val="tx1"/>
                </a:solidFill>
                <a:latin typeface="Calibri"/>
              </a:rPr>
              <a:t>̀</a:t>
            </a:r>
            <a:r>
              <a:rPr lang="ru-RU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тном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 и </a:t>
            </a:r>
            <a:r>
              <a:rPr lang="ru-RU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во</a:t>
            </a:r>
            <a:r>
              <a:rPr lang="ru-RU" sz="2400" b="1" dirty="0" err="1" smtClean="0">
                <a:solidFill>
                  <a:schemeClr val="tx1"/>
                </a:solidFill>
                <a:latin typeface="Calibri"/>
              </a:rPr>
              <a:t>̀</a:t>
            </a:r>
            <a:r>
              <a:rPr lang="ru-RU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инском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по</a:t>
            </a:r>
            <a:r>
              <a:rPr lang="ru-RU" sz="2400" b="1" dirty="0" err="1" smtClean="0">
                <a:solidFill>
                  <a:schemeClr val="tx1"/>
                </a:solidFill>
                <a:latin typeface="Calibri"/>
              </a:rPr>
              <a:t>̀</a:t>
            </a:r>
            <a:r>
              <a:rPr lang="ru-RU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двиге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куба</a:t>
            </a:r>
            <a:r>
              <a:rPr lang="ru-RU" sz="2400" b="1" dirty="0" err="1" smtClean="0">
                <a:solidFill>
                  <a:schemeClr val="tx1"/>
                </a:solidFill>
                <a:latin typeface="Calibri"/>
              </a:rPr>
              <a:t>̀</a:t>
            </a:r>
            <a:r>
              <a:rPr lang="ru-RU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нцев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95400" y="1066800"/>
            <a:ext cx="22860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На уроке мы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узна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̀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ем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: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371601"/>
            <a:ext cx="3832502" cy="35814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3" name="Freeform 3"/>
          <p:cNvSpPr>
            <a:spLocks/>
          </p:cNvSpPr>
          <p:nvPr/>
        </p:nvSpPr>
        <p:spPr bwMode="auto">
          <a:xfrm rot="780401">
            <a:off x="3508819" y="1369610"/>
            <a:ext cx="3728894" cy="3165792"/>
          </a:xfrm>
          <a:custGeom>
            <a:avLst/>
            <a:gdLst/>
            <a:ahLst/>
            <a:cxnLst>
              <a:cxn ang="0">
                <a:pos x="1107" y="10"/>
              </a:cxn>
              <a:cxn ang="0">
                <a:pos x="1203" y="154"/>
              </a:cxn>
              <a:cxn ang="0">
                <a:pos x="1187" y="186"/>
              </a:cxn>
              <a:cxn ang="0">
                <a:pos x="731" y="178"/>
              </a:cxn>
              <a:cxn ang="0">
                <a:pos x="763" y="274"/>
              </a:cxn>
              <a:cxn ang="0">
                <a:pos x="795" y="378"/>
              </a:cxn>
              <a:cxn ang="0">
                <a:pos x="971" y="482"/>
              </a:cxn>
              <a:cxn ang="0">
                <a:pos x="1043" y="522"/>
              </a:cxn>
              <a:cxn ang="0">
                <a:pos x="1115" y="570"/>
              </a:cxn>
              <a:cxn ang="0">
                <a:pos x="1155" y="698"/>
              </a:cxn>
              <a:cxn ang="0">
                <a:pos x="1019" y="602"/>
              </a:cxn>
              <a:cxn ang="0">
                <a:pos x="875" y="642"/>
              </a:cxn>
              <a:cxn ang="0">
                <a:pos x="827" y="706"/>
              </a:cxn>
              <a:cxn ang="0">
                <a:pos x="683" y="946"/>
              </a:cxn>
              <a:cxn ang="0">
                <a:pos x="643" y="978"/>
              </a:cxn>
              <a:cxn ang="0">
                <a:pos x="619" y="1026"/>
              </a:cxn>
              <a:cxn ang="0">
                <a:pos x="595" y="1106"/>
              </a:cxn>
              <a:cxn ang="0">
                <a:pos x="467" y="1242"/>
              </a:cxn>
              <a:cxn ang="0">
                <a:pos x="243" y="1202"/>
              </a:cxn>
              <a:cxn ang="0">
                <a:pos x="147" y="1194"/>
              </a:cxn>
              <a:cxn ang="0">
                <a:pos x="51" y="1346"/>
              </a:cxn>
              <a:cxn ang="0">
                <a:pos x="323" y="1450"/>
              </a:cxn>
              <a:cxn ang="0">
                <a:pos x="427" y="1618"/>
              </a:cxn>
              <a:cxn ang="0">
                <a:pos x="723" y="1818"/>
              </a:cxn>
              <a:cxn ang="0">
                <a:pos x="875" y="1906"/>
              </a:cxn>
              <a:cxn ang="0">
                <a:pos x="1371" y="2010"/>
              </a:cxn>
              <a:cxn ang="0">
                <a:pos x="1515" y="2058"/>
              </a:cxn>
              <a:cxn ang="0">
                <a:pos x="1771" y="2018"/>
              </a:cxn>
              <a:cxn ang="0">
                <a:pos x="1859" y="1946"/>
              </a:cxn>
              <a:cxn ang="0">
                <a:pos x="1995" y="1802"/>
              </a:cxn>
              <a:cxn ang="0">
                <a:pos x="2475" y="1674"/>
              </a:cxn>
              <a:cxn ang="0">
                <a:pos x="2587" y="1514"/>
              </a:cxn>
              <a:cxn ang="0">
                <a:pos x="2643" y="1370"/>
              </a:cxn>
              <a:cxn ang="0">
                <a:pos x="2523" y="594"/>
              </a:cxn>
              <a:cxn ang="0">
                <a:pos x="2123" y="434"/>
              </a:cxn>
              <a:cxn ang="0">
                <a:pos x="2083" y="394"/>
              </a:cxn>
              <a:cxn ang="0">
                <a:pos x="2019" y="226"/>
              </a:cxn>
              <a:cxn ang="0">
                <a:pos x="1755" y="106"/>
              </a:cxn>
              <a:cxn ang="0">
                <a:pos x="1339" y="154"/>
              </a:cxn>
              <a:cxn ang="0">
                <a:pos x="1299" y="90"/>
              </a:cxn>
              <a:cxn ang="0">
                <a:pos x="1195" y="34"/>
              </a:cxn>
            </a:cxnLst>
            <a:rect l="0" t="0" r="r" b="b"/>
            <a:pathLst>
              <a:path w="2643" h="2068">
                <a:moveTo>
                  <a:pt x="1227" y="26"/>
                </a:moveTo>
                <a:cubicBezTo>
                  <a:pt x="1166" y="11"/>
                  <a:pt x="1177" y="0"/>
                  <a:pt x="1107" y="10"/>
                </a:cubicBezTo>
                <a:cubicBezTo>
                  <a:pt x="1099" y="22"/>
                  <a:pt x="1083" y="41"/>
                  <a:pt x="1083" y="58"/>
                </a:cubicBezTo>
                <a:cubicBezTo>
                  <a:pt x="1083" y="135"/>
                  <a:pt x="1143" y="142"/>
                  <a:pt x="1203" y="154"/>
                </a:cubicBezTo>
                <a:cubicBezTo>
                  <a:pt x="1206" y="162"/>
                  <a:pt x="1215" y="170"/>
                  <a:pt x="1211" y="178"/>
                </a:cubicBezTo>
                <a:cubicBezTo>
                  <a:pt x="1207" y="186"/>
                  <a:pt x="1195" y="186"/>
                  <a:pt x="1187" y="186"/>
                </a:cubicBezTo>
                <a:cubicBezTo>
                  <a:pt x="1139" y="186"/>
                  <a:pt x="1091" y="181"/>
                  <a:pt x="1043" y="178"/>
                </a:cubicBezTo>
                <a:cubicBezTo>
                  <a:pt x="944" y="145"/>
                  <a:pt x="833" y="173"/>
                  <a:pt x="731" y="178"/>
                </a:cubicBezTo>
                <a:cubicBezTo>
                  <a:pt x="739" y="202"/>
                  <a:pt x="747" y="226"/>
                  <a:pt x="755" y="250"/>
                </a:cubicBezTo>
                <a:cubicBezTo>
                  <a:pt x="758" y="258"/>
                  <a:pt x="763" y="274"/>
                  <a:pt x="763" y="274"/>
                </a:cubicBezTo>
                <a:cubicBezTo>
                  <a:pt x="766" y="301"/>
                  <a:pt x="763" y="328"/>
                  <a:pt x="771" y="354"/>
                </a:cubicBezTo>
                <a:cubicBezTo>
                  <a:pt x="774" y="365"/>
                  <a:pt x="786" y="371"/>
                  <a:pt x="795" y="378"/>
                </a:cubicBezTo>
                <a:cubicBezTo>
                  <a:pt x="832" y="407"/>
                  <a:pt x="878" y="431"/>
                  <a:pt x="923" y="442"/>
                </a:cubicBezTo>
                <a:cubicBezTo>
                  <a:pt x="1009" y="499"/>
                  <a:pt x="879" y="410"/>
                  <a:pt x="971" y="482"/>
                </a:cubicBezTo>
                <a:cubicBezTo>
                  <a:pt x="986" y="494"/>
                  <a:pt x="1001" y="508"/>
                  <a:pt x="1019" y="514"/>
                </a:cubicBezTo>
                <a:cubicBezTo>
                  <a:pt x="1027" y="517"/>
                  <a:pt x="1036" y="518"/>
                  <a:pt x="1043" y="522"/>
                </a:cubicBezTo>
                <a:cubicBezTo>
                  <a:pt x="1060" y="531"/>
                  <a:pt x="1075" y="543"/>
                  <a:pt x="1091" y="554"/>
                </a:cubicBezTo>
                <a:cubicBezTo>
                  <a:pt x="1099" y="559"/>
                  <a:pt x="1115" y="570"/>
                  <a:pt x="1115" y="570"/>
                </a:cubicBezTo>
                <a:cubicBezTo>
                  <a:pt x="1133" y="597"/>
                  <a:pt x="1153" y="604"/>
                  <a:pt x="1163" y="634"/>
                </a:cubicBezTo>
                <a:cubicBezTo>
                  <a:pt x="1160" y="655"/>
                  <a:pt x="1170" y="683"/>
                  <a:pt x="1155" y="698"/>
                </a:cubicBezTo>
                <a:cubicBezTo>
                  <a:pt x="1138" y="715"/>
                  <a:pt x="1097" y="683"/>
                  <a:pt x="1083" y="674"/>
                </a:cubicBezTo>
                <a:cubicBezTo>
                  <a:pt x="1064" y="645"/>
                  <a:pt x="1038" y="631"/>
                  <a:pt x="1019" y="602"/>
                </a:cubicBezTo>
                <a:cubicBezTo>
                  <a:pt x="973" y="605"/>
                  <a:pt x="915" y="586"/>
                  <a:pt x="883" y="618"/>
                </a:cubicBezTo>
                <a:cubicBezTo>
                  <a:pt x="877" y="624"/>
                  <a:pt x="879" y="634"/>
                  <a:pt x="875" y="642"/>
                </a:cubicBezTo>
                <a:cubicBezTo>
                  <a:pt x="862" y="669"/>
                  <a:pt x="859" y="666"/>
                  <a:pt x="835" y="682"/>
                </a:cubicBezTo>
                <a:cubicBezTo>
                  <a:pt x="832" y="690"/>
                  <a:pt x="832" y="699"/>
                  <a:pt x="827" y="706"/>
                </a:cubicBezTo>
                <a:cubicBezTo>
                  <a:pt x="821" y="715"/>
                  <a:pt x="808" y="720"/>
                  <a:pt x="803" y="730"/>
                </a:cubicBezTo>
                <a:cubicBezTo>
                  <a:pt x="768" y="808"/>
                  <a:pt x="780" y="914"/>
                  <a:pt x="683" y="946"/>
                </a:cubicBezTo>
                <a:cubicBezTo>
                  <a:pt x="678" y="954"/>
                  <a:pt x="675" y="964"/>
                  <a:pt x="667" y="970"/>
                </a:cubicBezTo>
                <a:cubicBezTo>
                  <a:pt x="660" y="975"/>
                  <a:pt x="649" y="972"/>
                  <a:pt x="643" y="978"/>
                </a:cubicBezTo>
                <a:cubicBezTo>
                  <a:pt x="637" y="984"/>
                  <a:pt x="639" y="994"/>
                  <a:pt x="635" y="1002"/>
                </a:cubicBezTo>
                <a:cubicBezTo>
                  <a:pt x="631" y="1011"/>
                  <a:pt x="624" y="1018"/>
                  <a:pt x="619" y="1026"/>
                </a:cubicBezTo>
                <a:cubicBezTo>
                  <a:pt x="616" y="1037"/>
                  <a:pt x="614" y="1047"/>
                  <a:pt x="611" y="1058"/>
                </a:cubicBezTo>
                <a:cubicBezTo>
                  <a:pt x="606" y="1074"/>
                  <a:pt x="595" y="1106"/>
                  <a:pt x="595" y="1106"/>
                </a:cubicBezTo>
                <a:cubicBezTo>
                  <a:pt x="592" y="1141"/>
                  <a:pt x="596" y="1176"/>
                  <a:pt x="587" y="1210"/>
                </a:cubicBezTo>
                <a:cubicBezTo>
                  <a:pt x="581" y="1232"/>
                  <a:pt x="480" y="1240"/>
                  <a:pt x="467" y="1242"/>
                </a:cubicBezTo>
                <a:cubicBezTo>
                  <a:pt x="408" y="1239"/>
                  <a:pt x="349" y="1244"/>
                  <a:pt x="291" y="1234"/>
                </a:cubicBezTo>
                <a:cubicBezTo>
                  <a:pt x="272" y="1231"/>
                  <a:pt x="259" y="1213"/>
                  <a:pt x="243" y="1202"/>
                </a:cubicBezTo>
                <a:cubicBezTo>
                  <a:pt x="229" y="1193"/>
                  <a:pt x="195" y="1186"/>
                  <a:pt x="195" y="1186"/>
                </a:cubicBezTo>
                <a:cubicBezTo>
                  <a:pt x="179" y="1189"/>
                  <a:pt x="155" y="1180"/>
                  <a:pt x="147" y="1194"/>
                </a:cubicBezTo>
                <a:cubicBezTo>
                  <a:pt x="123" y="1236"/>
                  <a:pt x="157" y="1260"/>
                  <a:pt x="179" y="1282"/>
                </a:cubicBezTo>
                <a:cubicBezTo>
                  <a:pt x="159" y="1425"/>
                  <a:pt x="204" y="1237"/>
                  <a:pt x="51" y="1346"/>
                </a:cubicBezTo>
                <a:cubicBezTo>
                  <a:pt x="0" y="1383"/>
                  <a:pt x="82" y="1439"/>
                  <a:pt x="107" y="1442"/>
                </a:cubicBezTo>
                <a:cubicBezTo>
                  <a:pt x="179" y="1449"/>
                  <a:pt x="251" y="1447"/>
                  <a:pt x="323" y="1450"/>
                </a:cubicBezTo>
                <a:cubicBezTo>
                  <a:pt x="329" y="1467"/>
                  <a:pt x="343" y="1481"/>
                  <a:pt x="347" y="1498"/>
                </a:cubicBezTo>
                <a:cubicBezTo>
                  <a:pt x="371" y="1600"/>
                  <a:pt x="325" y="1598"/>
                  <a:pt x="427" y="1618"/>
                </a:cubicBezTo>
                <a:cubicBezTo>
                  <a:pt x="442" y="1662"/>
                  <a:pt x="463" y="1690"/>
                  <a:pt x="483" y="1730"/>
                </a:cubicBezTo>
                <a:cubicBezTo>
                  <a:pt x="504" y="1858"/>
                  <a:pt x="582" y="1812"/>
                  <a:pt x="723" y="1818"/>
                </a:cubicBezTo>
                <a:cubicBezTo>
                  <a:pt x="772" y="1830"/>
                  <a:pt x="809" y="1862"/>
                  <a:pt x="851" y="1890"/>
                </a:cubicBezTo>
                <a:cubicBezTo>
                  <a:pt x="859" y="1895"/>
                  <a:pt x="867" y="1901"/>
                  <a:pt x="875" y="1906"/>
                </a:cubicBezTo>
                <a:cubicBezTo>
                  <a:pt x="883" y="1911"/>
                  <a:pt x="899" y="1922"/>
                  <a:pt x="899" y="1922"/>
                </a:cubicBezTo>
                <a:cubicBezTo>
                  <a:pt x="981" y="2045"/>
                  <a:pt x="1287" y="2008"/>
                  <a:pt x="1371" y="2010"/>
                </a:cubicBezTo>
                <a:cubicBezTo>
                  <a:pt x="1373" y="2010"/>
                  <a:pt x="1446" y="2019"/>
                  <a:pt x="1459" y="2026"/>
                </a:cubicBezTo>
                <a:cubicBezTo>
                  <a:pt x="1533" y="2068"/>
                  <a:pt x="1431" y="2037"/>
                  <a:pt x="1515" y="2058"/>
                </a:cubicBezTo>
                <a:cubicBezTo>
                  <a:pt x="1584" y="2055"/>
                  <a:pt x="1654" y="2061"/>
                  <a:pt x="1723" y="2050"/>
                </a:cubicBezTo>
                <a:cubicBezTo>
                  <a:pt x="1742" y="2047"/>
                  <a:pt x="1755" y="2029"/>
                  <a:pt x="1771" y="2018"/>
                </a:cubicBezTo>
                <a:cubicBezTo>
                  <a:pt x="1779" y="2013"/>
                  <a:pt x="1795" y="2002"/>
                  <a:pt x="1795" y="2002"/>
                </a:cubicBezTo>
                <a:cubicBezTo>
                  <a:pt x="1814" y="1974"/>
                  <a:pt x="1827" y="1957"/>
                  <a:pt x="1859" y="1946"/>
                </a:cubicBezTo>
                <a:cubicBezTo>
                  <a:pt x="1869" y="1917"/>
                  <a:pt x="1915" y="1874"/>
                  <a:pt x="1915" y="1874"/>
                </a:cubicBezTo>
                <a:cubicBezTo>
                  <a:pt x="1928" y="1834"/>
                  <a:pt x="1956" y="1815"/>
                  <a:pt x="1995" y="1802"/>
                </a:cubicBezTo>
                <a:cubicBezTo>
                  <a:pt x="2027" y="1770"/>
                  <a:pt x="2056" y="1749"/>
                  <a:pt x="2099" y="1738"/>
                </a:cubicBezTo>
                <a:cubicBezTo>
                  <a:pt x="2230" y="1650"/>
                  <a:pt x="2270" y="1680"/>
                  <a:pt x="2475" y="1674"/>
                </a:cubicBezTo>
                <a:cubicBezTo>
                  <a:pt x="2498" y="1651"/>
                  <a:pt x="2526" y="1624"/>
                  <a:pt x="2539" y="1594"/>
                </a:cubicBezTo>
                <a:cubicBezTo>
                  <a:pt x="2572" y="1519"/>
                  <a:pt x="2532" y="1569"/>
                  <a:pt x="2587" y="1514"/>
                </a:cubicBezTo>
                <a:cubicBezTo>
                  <a:pt x="2601" y="1472"/>
                  <a:pt x="2611" y="1454"/>
                  <a:pt x="2627" y="1418"/>
                </a:cubicBezTo>
                <a:cubicBezTo>
                  <a:pt x="2634" y="1403"/>
                  <a:pt x="2643" y="1370"/>
                  <a:pt x="2643" y="1370"/>
                </a:cubicBezTo>
                <a:cubicBezTo>
                  <a:pt x="2640" y="1162"/>
                  <a:pt x="2643" y="954"/>
                  <a:pt x="2635" y="746"/>
                </a:cubicBezTo>
                <a:cubicBezTo>
                  <a:pt x="2634" y="717"/>
                  <a:pt x="2549" y="612"/>
                  <a:pt x="2523" y="594"/>
                </a:cubicBezTo>
                <a:cubicBezTo>
                  <a:pt x="2447" y="543"/>
                  <a:pt x="2368" y="473"/>
                  <a:pt x="2275" y="450"/>
                </a:cubicBezTo>
                <a:cubicBezTo>
                  <a:pt x="2255" y="445"/>
                  <a:pt x="2132" y="435"/>
                  <a:pt x="2123" y="434"/>
                </a:cubicBezTo>
                <a:cubicBezTo>
                  <a:pt x="2118" y="426"/>
                  <a:pt x="2114" y="417"/>
                  <a:pt x="2107" y="410"/>
                </a:cubicBezTo>
                <a:cubicBezTo>
                  <a:pt x="2100" y="403"/>
                  <a:pt x="2089" y="401"/>
                  <a:pt x="2083" y="394"/>
                </a:cubicBezTo>
                <a:cubicBezTo>
                  <a:pt x="2070" y="380"/>
                  <a:pt x="2051" y="346"/>
                  <a:pt x="2051" y="346"/>
                </a:cubicBezTo>
                <a:cubicBezTo>
                  <a:pt x="2048" y="330"/>
                  <a:pt x="2029" y="233"/>
                  <a:pt x="2019" y="226"/>
                </a:cubicBezTo>
                <a:cubicBezTo>
                  <a:pt x="1999" y="212"/>
                  <a:pt x="1983" y="192"/>
                  <a:pt x="1963" y="178"/>
                </a:cubicBezTo>
                <a:cubicBezTo>
                  <a:pt x="1903" y="138"/>
                  <a:pt x="1824" y="120"/>
                  <a:pt x="1755" y="106"/>
                </a:cubicBezTo>
                <a:cubicBezTo>
                  <a:pt x="1646" y="110"/>
                  <a:pt x="1534" y="97"/>
                  <a:pt x="1427" y="122"/>
                </a:cubicBezTo>
                <a:cubicBezTo>
                  <a:pt x="1398" y="129"/>
                  <a:pt x="1371" y="148"/>
                  <a:pt x="1339" y="154"/>
                </a:cubicBezTo>
                <a:cubicBezTo>
                  <a:pt x="1331" y="149"/>
                  <a:pt x="1320" y="146"/>
                  <a:pt x="1315" y="138"/>
                </a:cubicBezTo>
                <a:cubicBezTo>
                  <a:pt x="1306" y="124"/>
                  <a:pt x="1313" y="99"/>
                  <a:pt x="1299" y="90"/>
                </a:cubicBezTo>
                <a:cubicBezTo>
                  <a:pt x="1242" y="52"/>
                  <a:pt x="1270" y="63"/>
                  <a:pt x="1219" y="50"/>
                </a:cubicBezTo>
                <a:cubicBezTo>
                  <a:pt x="1211" y="45"/>
                  <a:pt x="1204" y="38"/>
                  <a:pt x="1195" y="34"/>
                </a:cubicBezTo>
                <a:cubicBezTo>
                  <a:pt x="1187" y="30"/>
                  <a:pt x="1171" y="26"/>
                  <a:pt x="1171" y="26"/>
                </a:cubicBezTo>
              </a:path>
            </a:pathLst>
          </a:custGeom>
          <a:solidFill>
            <a:srgbClr val="66FF66">
              <a:alpha val="55000"/>
            </a:srgbClr>
          </a:solidFill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4013" y="180975"/>
            <a:ext cx="2312987" cy="2105025"/>
            <a:chOff x="929" y="443"/>
            <a:chExt cx="3867" cy="3111"/>
          </a:xfrm>
        </p:grpSpPr>
        <p:sp>
          <p:nvSpPr>
            <p:cNvPr id="10245" name="Freeform 5"/>
            <p:cNvSpPr>
              <a:spLocks/>
            </p:cNvSpPr>
            <p:nvPr/>
          </p:nvSpPr>
          <p:spPr bwMode="auto">
            <a:xfrm>
              <a:off x="1054" y="1824"/>
              <a:ext cx="1730" cy="837"/>
            </a:xfrm>
            <a:custGeom>
              <a:avLst/>
              <a:gdLst/>
              <a:ahLst/>
              <a:cxnLst>
                <a:cxn ang="0">
                  <a:pos x="2116" y="0"/>
                </a:cxn>
                <a:cxn ang="0">
                  <a:pos x="0" y="847"/>
                </a:cxn>
                <a:cxn ang="0">
                  <a:pos x="25" y="970"/>
                </a:cxn>
                <a:cxn ang="0">
                  <a:pos x="2116" y="0"/>
                </a:cxn>
              </a:cxnLst>
              <a:rect l="0" t="0" r="r" b="b"/>
              <a:pathLst>
                <a:path w="2116" h="970">
                  <a:moveTo>
                    <a:pt x="2116" y="0"/>
                  </a:moveTo>
                  <a:lnTo>
                    <a:pt x="0" y="847"/>
                  </a:lnTo>
                  <a:lnTo>
                    <a:pt x="25" y="970"/>
                  </a:lnTo>
                  <a:lnTo>
                    <a:pt x="2116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auto">
            <a:xfrm>
              <a:off x="1272" y="1824"/>
              <a:ext cx="1560" cy="1240"/>
            </a:xfrm>
            <a:custGeom>
              <a:avLst/>
              <a:gdLst/>
              <a:ahLst/>
              <a:cxnLst>
                <a:cxn ang="0">
                  <a:pos x="1936" y="0"/>
                </a:cxn>
                <a:cxn ang="0">
                  <a:pos x="0" y="1414"/>
                </a:cxn>
                <a:cxn ang="0">
                  <a:pos x="161" y="1499"/>
                </a:cxn>
                <a:cxn ang="0">
                  <a:pos x="1936" y="0"/>
                </a:cxn>
              </a:cxnLst>
              <a:rect l="0" t="0" r="r" b="b"/>
              <a:pathLst>
                <a:path w="1936" h="1499">
                  <a:moveTo>
                    <a:pt x="1936" y="0"/>
                  </a:moveTo>
                  <a:lnTo>
                    <a:pt x="0" y="1414"/>
                  </a:lnTo>
                  <a:lnTo>
                    <a:pt x="161" y="1499"/>
                  </a:lnTo>
                  <a:lnTo>
                    <a:pt x="1936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auto">
            <a:xfrm>
              <a:off x="2976" y="647"/>
              <a:ext cx="1054" cy="1129"/>
            </a:xfrm>
            <a:custGeom>
              <a:avLst/>
              <a:gdLst/>
              <a:ahLst/>
              <a:cxnLst>
                <a:cxn ang="0">
                  <a:pos x="0" y="1237"/>
                </a:cxn>
                <a:cxn ang="0">
                  <a:pos x="1137" y="0"/>
                </a:cxn>
                <a:cxn ang="0">
                  <a:pos x="1232" y="134"/>
                </a:cxn>
                <a:cxn ang="0">
                  <a:pos x="0" y="1237"/>
                </a:cxn>
              </a:cxnLst>
              <a:rect l="0" t="0" r="r" b="b"/>
              <a:pathLst>
                <a:path w="1232" h="1237">
                  <a:moveTo>
                    <a:pt x="0" y="1237"/>
                  </a:moveTo>
                  <a:lnTo>
                    <a:pt x="1137" y="0"/>
                  </a:lnTo>
                  <a:lnTo>
                    <a:pt x="1232" y="134"/>
                  </a:lnTo>
                  <a:lnTo>
                    <a:pt x="0" y="1237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auto">
            <a:xfrm>
              <a:off x="1240" y="1588"/>
              <a:ext cx="1640" cy="188"/>
            </a:xfrm>
            <a:custGeom>
              <a:avLst/>
              <a:gdLst/>
              <a:ahLst/>
              <a:cxnLst>
                <a:cxn ang="0">
                  <a:pos x="1858" y="227"/>
                </a:cxn>
                <a:cxn ang="0">
                  <a:pos x="155" y="0"/>
                </a:cxn>
                <a:cxn ang="0">
                  <a:pos x="0" y="248"/>
                </a:cxn>
                <a:cxn ang="0">
                  <a:pos x="1858" y="227"/>
                </a:cxn>
              </a:cxnLst>
              <a:rect l="0" t="0" r="r" b="b"/>
              <a:pathLst>
                <a:path w="1858" h="248">
                  <a:moveTo>
                    <a:pt x="1858" y="227"/>
                  </a:moveTo>
                  <a:lnTo>
                    <a:pt x="155" y="0"/>
                  </a:lnTo>
                  <a:lnTo>
                    <a:pt x="0" y="248"/>
                  </a:lnTo>
                  <a:lnTo>
                    <a:pt x="1858" y="227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auto">
            <a:xfrm>
              <a:off x="2928" y="1872"/>
              <a:ext cx="1868" cy="7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8" y="667"/>
                </a:cxn>
                <a:cxn ang="0">
                  <a:pos x="1943" y="851"/>
                </a:cxn>
                <a:cxn ang="0">
                  <a:pos x="0" y="0"/>
                </a:cxn>
              </a:cxnLst>
              <a:rect l="0" t="0" r="r" b="b"/>
              <a:pathLst>
                <a:path w="2088" h="851">
                  <a:moveTo>
                    <a:pt x="0" y="0"/>
                  </a:moveTo>
                  <a:lnTo>
                    <a:pt x="2088" y="667"/>
                  </a:lnTo>
                  <a:lnTo>
                    <a:pt x="1943" y="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auto">
            <a:xfrm>
              <a:off x="1700" y="1872"/>
              <a:ext cx="1132" cy="1472"/>
            </a:xfrm>
            <a:custGeom>
              <a:avLst/>
              <a:gdLst/>
              <a:ahLst/>
              <a:cxnLst>
                <a:cxn ang="0">
                  <a:pos x="1346" y="0"/>
                </a:cxn>
                <a:cxn ang="0">
                  <a:pos x="0" y="1561"/>
                </a:cxn>
                <a:cxn ang="0">
                  <a:pos x="350" y="1647"/>
                </a:cxn>
                <a:cxn ang="0">
                  <a:pos x="1346" y="0"/>
                </a:cxn>
              </a:cxnLst>
              <a:rect l="0" t="0" r="r" b="b"/>
              <a:pathLst>
                <a:path w="1346" h="1647">
                  <a:moveTo>
                    <a:pt x="1346" y="0"/>
                  </a:moveTo>
                  <a:lnTo>
                    <a:pt x="0" y="1561"/>
                  </a:lnTo>
                  <a:lnTo>
                    <a:pt x="350" y="1647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auto">
            <a:xfrm>
              <a:off x="3024" y="1639"/>
              <a:ext cx="1709" cy="185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1577" y="0"/>
                </a:cxn>
                <a:cxn ang="0">
                  <a:pos x="1591" y="221"/>
                </a:cxn>
                <a:cxn ang="0">
                  <a:pos x="0" y="180"/>
                </a:cxn>
              </a:cxnLst>
              <a:rect l="0" t="0" r="r" b="b"/>
              <a:pathLst>
                <a:path w="1591" h="221">
                  <a:moveTo>
                    <a:pt x="0" y="180"/>
                  </a:moveTo>
                  <a:lnTo>
                    <a:pt x="1577" y="0"/>
                  </a:lnTo>
                  <a:lnTo>
                    <a:pt x="1591" y="221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auto">
            <a:xfrm>
              <a:off x="3063" y="1884"/>
              <a:ext cx="1174" cy="12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53" y="1625"/>
                </a:cxn>
                <a:cxn ang="0">
                  <a:pos x="1569" y="1690"/>
                </a:cxn>
                <a:cxn ang="0">
                  <a:pos x="0" y="0"/>
                </a:cxn>
              </a:cxnLst>
              <a:rect l="0" t="0" r="r" b="b"/>
              <a:pathLst>
                <a:path w="1653" h="1690">
                  <a:moveTo>
                    <a:pt x="0" y="0"/>
                  </a:moveTo>
                  <a:lnTo>
                    <a:pt x="1653" y="1625"/>
                  </a:lnTo>
                  <a:lnTo>
                    <a:pt x="1569" y="1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auto">
            <a:xfrm>
              <a:off x="2976" y="1872"/>
              <a:ext cx="912" cy="14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06" y="2106"/>
                </a:cxn>
                <a:cxn ang="0">
                  <a:pos x="1105" y="2148"/>
                </a:cxn>
                <a:cxn ang="0">
                  <a:pos x="0" y="0"/>
                </a:cxn>
              </a:cxnLst>
              <a:rect l="0" t="0" r="r" b="b"/>
              <a:pathLst>
                <a:path w="1206" h="2148">
                  <a:moveTo>
                    <a:pt x="0" y="0"/>
                  </a:moveTo>
                  <a:lnTo>
                    <a:pt x="1206" y="2106"/>
                  </a:lnTo>
                  <a:lnTo>
                    <a:pt x="1105" y="2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auto">
            <a:xfrm>
              <a:off x="2160" y="624"/>
              <a:ext cx="720" cy="1152"/>
            </a:xfrm>
            <a:custGeom>
              <a:avLst/>
              <a:gdLst/>
              <a:ahLst/>
              <a:cxnLst>
                <a:cxn ang="0">
                  <a:pos x="760" y="1344"/>
                </a:cxn>
                <a:cxn ang="0">
                  <a:pos x="80" y="0"/>
                </a:cxn>
                <a:cxn ang="0">
                  <a:pos x="0" y="72"/>
                </a:cxn>
                <a:cxn ang="0">
                  <a:pos x="760" y="1344"/>
                </a:cxn>
              </a:cxnLst>
              <a:rect l="0" t="0" r="r" b="b"/>
              <a:pathLst>
                <a:path w="760" h="1344">
                  <a:moveTo>
                    <a:pt x="760" y="1344"/>
                  </a:moveTo>
                  <a:lnTo>
                    <a:pt x="80" y="0"/>
                  </a:lnTo>
                  <a:lnTo>
                    <a:pt x="0" y="72"/>
                  </a:lnTo>
                  <a:lnTo>
                    <a:pt x="760" y="1344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auto">
            <a:xfrm rot="6261668">
              <a:off x="1996" y="2667"/>
              <a:ext cx="1629" cy="145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1577" y="0"/>
                </a:cxn>
                <a:cxn ang="0">
                  <a:pos x="1591" y="221"/>
                </a:cxn>
                <a:cxn ang="0">
                  <a:pos x="0" y="180"/>
                </a:cxn>
              </a:cxnLst>
              <a:rect l="0" t="0" r="r" b="b"/>
              <a:pathLst>
                <a:path w="1591" h="221">
                  <a:moveTo>
                    <a:pt x="0" y="180"/>
                  </a:moveTo>
                  <a:lnTo>
                    <a:pt x="1577" y="0"/>
                  </a:lnTo>
                  <a:lnTo>
                    <a:pt x="1591" y="221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auto">
            <a:xfrm rot="-4282282">
              <a:off x="2403" y="996"/>
              <a:ext cx="1344" cy="237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1577" y="0"/>
                </a:cxn>
                <a:cxn ang="0">
                  <a:pos x="1591" y="221"/>
                </a:cxn>
                <a:cxn ang="0">
                  <a:pos x="0" y="180"/>
                </a:cxn>
              </a:cxnLst>
              <a:rect l="0" t="0" r="r" b="b"/>
              <a:pathLst>
                <a:path w="1591" h="221">
                  <a:moveTo>
                    <a:pt x="0" y="180"/>
                  </a:moveTo>
                  <a:lnTo>
                    <a:pt x="1577" y="0"/>
                  </a:lnTo>
                  <a:lnTo>
                    <a:pt x="1591" y="221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auto">
            <a:xfrm rot="742508">
              <a:off x="929" y="1577"/>
              <a:ext cx="1872" cy="898"/>
            </a:xfrm>
            <a:custGeom>
              <a:avLst/>
              <a:gdLst/>
              <a:ahLst/>
              <a:cxnLst>
                <a:cxn ang="0">
                  <a:pos x="2116" y="0"/>
                </a:cxn>
                <a:cxn ang="0">
                  <a:pos x="0" y="847"/>
                </a:cxn>
                <a:cxn ang="0">
                  <a:pos x="25" y="970"/>
                </a:cxn>
                <a:cxn ang="0">
                  <a:pos x="2116" y="0"/>
                </a:cxn>
              </a:cxnLst>
              <a:rect l="0" t="0" r="r" b="b"/>
              <a:pathLst>
                <a:path w="2116" h="970">
                  <a:moveTo>
                    <a:pt x="2116" y="0"/>
                  </a:moveTo>
                  <a:lnTo>
                    <a:pt x="0" y="847"/>
                  </a:lnTo>
                  <a:lnTo>
                    <a:pt x="25" y="970"/>
                  </a:lnTo>
                  <a:lnTo>
                    <a:pt x="2116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 rot="-1184332">
              <a:off x="3086" y="1318"/>
              <a:ext cx="1495" cy="182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1577" y="0"/>
                </a:cxn>
                <a:cxn ang="0">
                  <a:pos x="1591" y="221"/>
                </a:cxn>
                <a:cxn ang="0">
                  <a:pos x="0" y="180"/>
                </a:cxn>
              </a:cxnLst>
              <a:rect l="0" t="0" r="r" b="b"/>
              <a:pathLst>
                <a:path w="1591" h="221">
                  <a:moveTo>
                    <a:pt x="0" y="180"/>
                  </a:moveTo>
                  <a:lnTo>
                    <a:pt x="1577" y="0"/>
                  </a:lnTo>
                  <a:lnTo>
                    <a:pt x="1591" y="221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auto">
            <a:xfrm rot="-8385508">
              <a:off x="1568" y="1290"/>
              <a:ext cx="1344" cy="189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1577" y="0"/>
                </a:cxn>
                <a:cxn ang="0">
                  <a:pos x="1591" y="221"/>
                </a:cxn>
                <a:cxn ang="0">
                  <a:pos x="0" y="180"/>
                </a:cxn>
              </a:cxnLst>
              <a:rect l="0" t="0" r="r" b="b"/>
              <a:pathLst>
                <a:path w="1591" h="221">
                  <a:moveTo>
                    <a:pt x="0" y="180"/>
                  </a:moveTo>
                  <a:lnTo>
                    <a:pt x="1577" y="0"/>
                  </a:lnTo>
                  <a:lnTo>
                    <a:pt x="1591" y="221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1600200" y="1143000"/>
            <a:ext cx="3429000" cy="1752600"/>
          </a:xfrm>
          <a:prstGeom prst="line">
            <a:avLst/>
          </a:prstGeom>
          <a:noFill/>
          <a:ln w="53975">
            <a:solidFill>
              <a:srgbClr val="FFFF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28600" y="228600"/>
            <a:ext cx="1971675" cy="2255838"/>
            <a:chOff x="881" y="505"/>
            <a:chExt cx="3024" cy="3335"/>
          </a:xfrm>
        </p:grpSpPr>
        <p:sp>
          <p:nvSpPr>
            <p:cNvPr id="10263" name="Freeform 23"/>
            <p:cNvSpPr>
              <a:spLocks/>
            </p:cNvSpPr>
            <p:nvPr/>
          </p:nvSpPr>
          <p:spPr bwMode="auto">
            <a:xfrm>
              <a:off x="2724" y="505"/>
              <a:ext cx="1120" cy="737"/>
            </a:xfrm>
            <a:custGeom>
              <a:avLst/>
              <a:gdLst/>
              <a:ahLst/>
              <a:cxnLst>
                <a:cxn ang="0">
                  <a:pos x="1007" y="1014"/>
                </a:cxn>
                <a:cxn ang="0">
                  <a:pos x="894" y="985"/>
                </a:cxn>
                <a:cxn ang="0">
                  <a:pos x="799" y="943"/>
                </a:cxn>
                <a:cxn ang="0">
                  <a:pos x="712" y="877"/>
                </a:cxn>
                <a:cxn ang="0">
                  <a:pos x="642" y="838"/>
                </a:cxn>
                <a:cxn ang="0">
                  <a:pos x="592" y="850"/>
                </a:cxn>
                <a:cxn ang="0">
                  <a:pos x="543" y="871"/>
                </a:cxn>
                <a:cxn ang="0">
                  <a:pos x="497" y="890"/>
                </a:cxn>
                <a:cxn ang="0">
                  <a:pos x="384" y="908"/>
                </a:cxn>
                <a:cxn ang="0">
                  <a:pos x="221" y="879"/>
                </a:cxn>
                <a:cxn ang="0">
                  <a:pos x="101" y="793"/>
                </a:cxn>
                <a:cxn ang="0">
                  <a:pos x="56" y="654"/>
                </a:cxn>
                <a:cxn ang="0">
                  <a:pos x="78" y="551"/>
                </a:cxn>
                <a:cxn ang="0">
                  <a:pos x="91" y="522"/>
                </a:cxn>
                <a:cxn ang="0">
                  <a:pos x="103" y="493"/>
                </a:cxn>
                <a:cxn ang="0">
                  <a:pos x="113" y="462"/>
                </a:cxn>
                <a:cxn ang="0">
                  <a:pos x="29" y="371"/>
                </a:cxn>
                <a:cxn ang="0">
                  <a:pos x="14" y="198"/>
                </a:cxn>
                <a:cxn ang="0">
                  <a:pos x="138" y="63"/>
                </a:cxn>
                <a:cxn ang="0">
                  <a:pos x="328" y="39"/>
                </a:cxn>
                <a:cxn ang="0">
                  <a:pos x="433" y="94"/>
                </a:cxn>
                <a:cxn ang="0">
                  <a:pos x="493" y="41"/>
                </a:cxn>
                <a:cxn ang="0">
                  <a:pos x="615" y="0"/>
                </a:cxn>
                <a:cxn ang="0">
                  <a:pos x="735" y="30"/>
                </a:cxn>
                <a:cxn ang="0">
                  <a:pos x="836" y="119"/>
                </a:cxn>
                <a:cxn ang="0">
                  <a:pos x="954" y="189"/>
                </a:cxn>
                <a:cxn ang="0">
                  <a:pos x="1111" y="185"/>
                </a:cxn>
                <a:cxn ang="0">
                  <a:pos x="1265" y="194"/>
                </a:cxn>
                <a:cxn ang="0">
                  <a:pos x="1414" y="249"/>
                </a:cxn>
                <a:cxn ang="0">
                  <a:pos x="1536" y="377"/>
                </a:cxn>
                <a:cxn ang="0">
                  <a:pos x="1577" y="514"/>
                </a:cxn>
                <a:cxn ang="0">
                  <a:pos x="1550" y="640"/>
                </a:cxn>
                <a:cxn ang="0">
                  <a:pos x="1455" y="749"/>
                </a:cxn>
                <a:cxn ang="0">
                  <a:pos x="1375" y="850"/>
                </a:cxn>
                <a:cxn ang="0">
                  <a:pos x="1321" y="939"/>
                </a:cxn>
                <a:cxn ang="0">
                  <a:pos x="1232" y="995"/>
                </a:cxn>
                <a:cxn ang="0">
                  <a:pos x="1125" y="1024"/>
                </a:cxn>
              </a:cxnLst>
              <a:rect l="0" t="0" r="r" b="b"/>
              <a:pathLst>
                <a:path w="1577" h="1028">
                  <a:moveTo>
                    <a:pt x="1073" y="1028"/>
                  </a:moveTo>
                  <a:lnTo>
                    <a:pt x="1007" y="1014"/>
                  </a:lnTo>
                  <a:lnTo>
                    <a:pt x="949" y="1003"/>
                  </a:lnTo>
                  <a:lnTo>
                    <a:pt x="894" y="985"/>
                  </a:lnTo>
                  <a:lnTo>
                    <a:pt x="848" y="968"/>
                  </a:lnTo>
                  <a:lnTo>
                    <a:pt x="799" y="943"/>
                  </a:lnTo>
                  <a:lnTo>
                    <a:pt x="757" y="914"/>
                  </a:lnTo>
                  <a:lnTo>
                    <a:pt x="712" y="877"/>
                  </a:lnTo>
                  <a:lnTo>
                    <a:pt x="669" y="836"/>
                  </a:lnTo>
                  <a:lnTo>
                    <a:pt x="642" y="838"/>
                  </a:lnTo>
                  <a:lnTo>
                    <a:pt x="617" y="844"/>
                  </a:lnTo>
                  <a:lnTo>
                    <a:pt x="592" y="850"/>
                  </a:lnTo>
                  <a:lnTo>
                    <a:pt x="568" y="861"/>
                  </a:lnTo>
                  <a:lnTo>
                    <a:pt x="543" y="871"/>
                  </a:lnTo>
                  <a:lnTo>
                    <a:pt x="520" y="881"/>
                  </a:lnTo>
                  <a:lnTo>
                    <a:pt x="497" y="890"/>
                  </a:lnTo>
                  <a:lnTo>
                    <a:pt x="475" y="902"/>
                  </a:lnTo>
                  <a:lnTo>
                    <a:pt x="384" y="908"/>
                  </a:lnTo>
                  <a:lnTo>
                    <a:pt x="299" y="902"/>
                  </a:lnTo>
                  <a:lnTo>
                    <a:pt x="221" y="879"/>
                  </a:lnTo>
                  <a:lnTo>
                    <a:pt x="155" y="846"/>
                  </a:lnTo>
                  <a:lnTo>
                    <a:pt x="101" y="793"/>
                  </a:lnTo>
                  <a:lnTo>
                    <a:pt x="68" y="731"/>
                  </a:lnTo>
                  <a:lnTo>
                    <a:pt x="56" y="654"/>
                  </a:lnTo>
                  <a:lnTo>
                    <a:pt x="72" y="567"/>
                  </a:lnTo>
                  <a:lnTo>
                    <a:pt x="78" y="551"/>
                  </a:lnTo>
                  <a:lnTo>
                    <a:pt x="85" y="538"/>
                  </a:lnTo>
                  <a:lnTo>
                    <a:pt x="91" y="522"/>
                  </a:lnTo>
                  <a:lnTo>
                    <a:pt x="99" y="508"/>
                  </a:lnTo>
                  <a:lnTo>
                    <a:pt x="103" y="493"/>
                  </a:lnTo>
                  <a:lnTo>
                    <a:pt x="109" y="477"/>
                  </a:lnTo>
                  <a:lnTo>
                    <a:pt x="113" y="462"/>
                  </a:lnTo>
                  <a:lnTo>
                    <a:pt x="115" y="448"/>
                  </a:lnTo>
                  <a:lnTo>
                    <a:pt x="29" y="371"/>
                  </a:lnTo>
                  <a:lnTo>
                    <a:pt x="0" y="285"/>
                  </a:lnTo>
                  <a:lnTo>
                    <a:pt x="14" y="198"/>
                  </a:lnTo>
                  <a:lnTo>
                    <a:pt x="64" y="123"/>
                  </a:lnTo>
                  <a:lnTo>
                    <a:pt x="138" y="63"/>
                  </a:lnTo>
                  <a:lnTo>
                    <a:pt x="229" y="33"/>
                  </a:lnTo>
                  <a:lnTo>
                    <a:pt x="328" y="39"/>
                  </a:lnTo>
                  <a:lnTo>
                    <a:pt x="425" y="94"/>
                  </a:lnTo>
                  <a:lnTo>
                    <a:pt x="433" y="94"/>
                  </a:lnTo>
                  <a:lnTo>
                    <a:pt x="442" y="94"/>
                  </a:lnTo>
                  <a:lnTo>
                    <a:pt x="493" y="41"/>
                  </a:lnTo>
                  <a:lnTo>
                    <a:pt x="553" y="12"/>
                  </a:lnTo>
                  <a:lnTo>
                    <a:pt x="615" y="0"/>
                  </a:lnTo>
                  <a:lnTo>
                    <a:pt x="677" y="8"/>
                  </a:lnTo>
                  <a:lnTo>
                    <a:pt x="735" y="30"/>
                  </a:lnTo>
                  <a:lnTo>
                    <a:pt x="789" y="66"/>
                  </a:lnTo>
                  <a:lnTo>
                    <a:pt x="836" y="119"/>
                  </a:lnTo>
                  <a:lnTo>
                    <a:pt x="875" y="185"/>
                  </a:lnTo>
                  <a:lnTo>
                    <a:pt x="954" y="189"/>
                  </a:lnTo>
                  <a:lnTo>
                    <a:pt x="1034" y="189"/>
                  </a:lnTo>
                  <a:lnTo>
                    <a:pt x="1111" y="185"/>
                  </a:lnTo>
                  <a:lnTo>
                    <a:pt x="1189" y="187"/>
                  </a:lnTo>
                  <a:lnTo>
                    <a:pt x="1265" y="194"/>
                  </a:lnTo>
                  <a:lnTo>
                    <a:pt x="1340" y="214"/>
                  </a:lnTo>
                  <a:lnTo>
                    <a:pt x="1414" y="249"/>
                  </a:lnTo>
                  <a:lnTo>
                    <a:pt x="1490" y="307"/>
                  </a:lnTo>
                  <a:lnTo>
                    <a:pt x="1536" y="377"/>
                  </a:lnTo>
                  <a:lnTo>
                    <a:pt x="1565" y="446"/>
                  </a:lnTo>
                  <a:lnTo>
                    <a:pt x="1577" y="514"/>
                  </a:lnTo>
                  <a:lnTo>
                    <a:pt x="1573" y="580"/>
                  </a:lnTo>
                  <a:lnTo>
                    <a:pt x="1550" y="640"/>
                  </a:lnTo>
                  <a:lnTo>
                    <a:pt x="1511" y="698"/>
                  </a:lnTo>
                  <a:lnTo>
                    <a:pt x="1455" y="749"/>
                  </a:lnTo>
                  <a:lnTo>
                    <a:pt x="1381" y="793"/>
                  </a:lnTo>
                  <a:lnTo>
                    <a:pt x="1375" y="850"/>
                  </a:lnTo>
                  <a:lnTo>
                    <a:pt x="1354" y="900"/>
                  </a:lnTo>
                  <a:lnTo>
                    <a:pt x="1321" y="939"/>
                  </a:lnTo>
                  <a:lnTo>
                    <a:pt x="1282" y="972"/>
                  </a:lnTo>
                  <a:lnTo>
                    <a:pt x="1232" y="995"/>
                  </a:lnTo>
                  <a:lnTo>
                    <a:pt x="1179" y="1014"/>
                  </a:lnTo>
                  <a:lnTo>
                    <a:pt x="1125" y="1024"/>
                  </a:lnTo>
                  <a:lnTo>
                    <a:pt x="1073" y="1028"/>
                  </a:lnTo>
                  <a:close/>
                </a:path>
              </a:pathLst>
            </a:custGeom>
            <a:solidFill>
              <a:srgbClr val="97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4" name="Freeform 24"/>
            <p:cNvSpPr>
              <a:spLocks/>
            </p:cNvSpPr>
            <p:nvPr/>
          </p:nvSpPr>
          <p:spPr bwMode="auto">
            <a:xfrm>
              <a:off x="2767" y="540"/>
              <a:ext cx="1026" cy="665"/>
            </a:xfrm>
            <a:custGeom>
              <a:avLst/>
              <a:gdLst/>
              <a:ahLst/>
              <a:cxnLst>
                <a:cxn ang="0">
                  <a:pos x="931" y="911"/>
                </a:cxn>
                <a:cxn ang="0">
                  <a:pos x="813" y="849"/>
                </a:cxn>
                <a:cxn ang="0">
                  <a:pos x="710" y="777"/>
                </a:cxn>
                <a:cxn ang="0">
                  <a:pos x="629" y="725"/>
                </a:cxn>
                <a:cxn ang="0">
                  <a:pos x="495" y="775"/>
                </a:cxn>
                <a:cxn ang="0">
                  <a:pos x="264" y="787"/>
                </a:cxn>
                <a:cxn ang="0">
                  <a:pos x="89" y="690"/>
                </a:cxn>
                <a:cxn ang="0">
                  <a:pos x="68" y="514"/>
                </a:cxn>
                <a:cxn ang="0">
                  <a:pos x="144" y="392"/>
                </a:cxn>
                <a:cxn ang="0">
                  <a:pos x="140" y="378"/>
                </a:cxn>
                <a:cxn ang="0">
                  <a:pos x="37" y="302"/>
                </a:cxn>
                <a:cxn ang="0">
                  <a:pos x="12" y="147"/>
                </a:cxn>
                <a:cxn ang="0">
                  <a:pos x="138" y="37"/>
                </a:cxn>
                <a:cxn ang="0">
                  <a:pos x="311" y="46"/>
                </a:cxn>
                <a:cxn ang="0">
                  <a:pos x="398" y="118"/>
                </a:cxn>
                <a:cxn ang="0">
                  <a:pos x="417" y="101"/>
                </a:cxn>
                <a:cxn ang="0">
                  <a:pos x="429" y="74"/>
                </a:cxn>
                <a:cxn ang="0">
                  <a:pos x="442" y="50"/>
                </a:cxn>
                <a:cxn ang="0">
                  <a:pos x="464" y="29"/>
                </a:cxn>
                <a:cxn ang="0">
                  <a:pos x="539" y="0"/>
                </a:cxn>
                <a:cxn ang="0">
                  <a:pos x="633" y="14"/>
                </a:cxn>
                <a:cxn ang="0">
                  <a:pos x="691" y="74"/>
                </a:cxn>
                <a:cxn ang="0">
                  <a:pos x="724" y="174"/>
                </a:cxn>
                <a:cxn ang="0">
                  <a:pos x="745" y="233"/>
                </a:cxn>
                <a:cxn ang="0">
                  <a:pos x="780" y="221"/>
                </a:cxn>
                <a:cxn ang="0">
                  <a:pos x="817" y="202"/>
                </a:cxn>
                <a:cxn ang="0">
                  <a:pos x="854" y="184"/>
                </a:cxn>
                <a:cxn ang="0">
                  <a:pos x="982" y="174"/>
                </a:cxn>
                <a:cxn ang="0">
                  <a:pos x="1209" y="205"/>
                </a:cxn>
                <a:cxn ang="0">
                  <a:pos x="1385" y="302"/>
                </a:cxn>
                <a:cxn ang="0">
                  <a:pos x="1443" y="485"/>
                </a:cxn>
                <a:cxn ang="0">
                  <a:pos x="1387" y="632"/>
                </a:cxn>
                <a:cxn ang="0">
                  <a:pos x="1344" y="663"/>
                </a:cxn>
                <a:cxn ang="0">
                  <a:pos x="1302" y="686"/>
                </a:cxn>
                <a:cxn ang="0">
                  <a:pos x="1255" y="704"/>
                </a:cxn>
                <a:cxn ang="0">
                  <a:pos x="1228" y="721"/>
                </a:cxn>
                <a:cxn ang="0">
                  <a:pos x="1253" y="775"/>
                </a:cxn>
                <a:cxn ang="0">
                  <a:pos x="1226" y="851"/>
                </a:cxn>
                <a:cxn ang="0">
                  <a:pos x="1137" y="900"/>
                </a:cxn>
                <a:cxn ang="0">
                  <a:pos x="1032" y="925"/>
                </a:cxn>
              </a:cxnLst>
              <a:rect l="0" t="0" r="r" b="b"/>
              <a:pathLst>
                <a:path w="1443" h="929">
                  <a:moveTo>
                    <a:pt x="991" y="929"/>
                  </a:moveTo>
                  <a:lnTo>
                    <a:pt x="931" y="911"/>
                  </a:lnTo>
                  <a:lnTo>
                    <a:pt x="873" y="884"/>
                  </a:lnTo>
                  <a:lnTo>
                    <a:pt x="813" y="849"/>
                  </a:lnTo>
                  <a:lnTo>
                    <a:pt x="761" y="814"/>
                  </a:lnTo>
                  <a:lnTo>
                    <a:pt x="710" y="777"/>
                  </a:lnTo>
                  <a:lnTo>
                    <a:pt x="665" y="746"/>
                  </a:lnTo>
                  <a:lnTo>
                    <a:pt x="629" y="725"/>
                  </a:lnTo>
                  <a:lnTo>
                    <a:pt x="601" y="719"/>
                  </a:lnTo>
                  <a:lnTo>
                    <a:pt x="495" y="775"/>
                  </a:lnTo>
                  <a:lnTo>
                    <a:pt x="378" y="797"/>
                  </a:lnTo>
                  <a:lnTo>
                    <a:pt x="264" y="787"/>
                  </a:lnTo>
                  <a:lnTo>
                    <a:pt x="165" y="752"/>
                  </a:lnTo>
                  <a:lnTo>
                    <a:pt x="89" y="690"/>
                  </a:lnTo>
                  <a:lnTo>
                    <a:pt x="55" y="611"/>
                  </a:lnTo>
                  <a:lnTo>
                    <a:pt x="68" y="514"/>
                  </a:lnTo>
                  <a:lnTo>
                    <a:pt x="148" y="405"/>
                  </a:lnTo>
                  <a:lnTo>
                    <a:pt x="144" y="392"/>
                  </a:lnTo>
                  <a:lnTo>
                    <a:pt x="142" y="384"/>
                  </a:lnTo>
                  <a:lnTo>
                    <a:pt x="140" y="378"/>
                  </a:lnTo>
                  <a:lnTo>
                    <a:pt x="138" y="374"/>
                  </a:lnTo>
                  <a:lnTo>
                    <a:pt x="37" y="302"/>
                  </a:lnTo>
                  <a:lnTo>
                    <a:pt x="0" y="225"/>
                  </a:lnTo>
                  <a:lnTo>
                    <a:pt x="12" y="147"/>
                  </a:lnTo>
                  <a:lnTo>
                    <a:pt x="64" y="83"/>
                  </a:lnTo>
                  <a:lnTo>
                    <a:pt x="138" y="37"/>
                  </a:lnTo>
                  <a:lnTo>
                    <a:pt x="225" y="23"/>
                  </a:lnTo>
                  <a:lnTo>
                    <a:pt x="311" y="46"/>
                  </a:lnTo>
                  <a:lnTo>
                    <a:pt x="386" y="124"/>
                  </a:lnTo>
                  <a:lnTo>
                    <a:pt x="398" y="118"/>
                  </a:lnTo>
                  <a:lnTo>
                    <a:pt x="411" y="118"/>
                  </a:lnTo>
                  <a:lnTo>
                    <a:pt x="417" y="101"/>
                  </a:lnTo>
                  <a:lnTo>
                    <a:pt x="423" y="87"/>
                  </a:lnTo>
                  <a:lnTo>
                    <a:pt x="429" y="74"/>
                  </a:lnTo>
                  <a:lnTo>
                    <a:pt x="437" y="62"/>
                  </a:lnTo>
                  <a:lnTo>
                    <a:pt x="442" y="50"/>
                  </a:lnTo>
                  <a:lnTo>
                    <a:pt x="454" y="39"/>
                  </a:lnTo>
                  <a:lnTo>
                    <a:pt x="464" y="29"/>
                  </a:lnTo>
                  <a:lnTo>
                    <a:pt x="479" y="19"/>
                  </a:lnTo>
                  <a:lnTo>
                    <a:pt x="539" y="0"/>
                  </a:lnTo>
                  <a:lnTo>
                    <a:pt x="592" y="0"/>
                  </a:lnTo>
                  <a:lnTo>
                    <a:pt x="633" y="14"/>
                  </a:lnTo>
                  <a:lnTo>
                    <a:pt x="667" y="41"/>
                  </a:lnTo>
                  <a:lnTo>
                    <a:pt x="691" y="74"/>
                  </a:lnTo>
                  <a:lnTo>
                    <a:pt x="710" y="120"/>
                  </a:lnTo>
                  <a:lnTo>
                    <a:pt x="724" y="174"/>
                  </a:lnTo>
                  <a:lnTo>
                    <a:pt x="735" y="236"/>
                  </a:lnTo>
                  <a:lnTo>
                    <a:pt x="745" y="233"/>
                  </a:lnTo>
                  <a:lnTo>
                    <a:pt x="762" y="229"/>
                  </a:lnTo>
                  <a:lnTo>
                    <a:pt x="780" y="221"/>
                  </a:lnTo>
                  <a:lnTo>
                    <a:pt x="799" y="213"/>
                  </a:lnTo>
                  <a:lnTo>
                    <a:pt x="817" y="202"/>
                  </a:lnTo>
                  <a:lnTo>
                    <a:pt x="836" y="192"/>
                  </a:lnTo>
                  <a:lnTo>
                    <a:pt x="854" y="184"/>
                  </a:lnTo>
                  <a:lnTo>
                    <a:pt x="871" y="178"/>
                  </a:lnTo>
                  <a:lnTo>
                    <a:pt x="982" y="174"/>
                  </a:lnTo>
                  <a:lnTo>
                    <a:pt x="1098" y="182"/>
                  </a:lnTo>
                  <a:lnTo>
                    <a:pt x="1209" y="205"/>
                  </a:lnTo>
                  <a:lnTo>
                    <a:pt x="1309" y="246"/>
                  </a:lnTo>
                  <a:lnTo>
                    <a:pt x="1385" y="302"/>
                  </a:lnTo>
                  <a:lnTo>
                    <a:pt x="1433" y="382"/>
                  </a:lnTo>
                  <a:lnTo>
                    <a:pt x="1443" y="485"/>
                  </a:lnTo>
                  <a:lnTo>
                    <a:pt x="1408" y="615"/>
                  </a:lnTo>
                  <a:lnTo>
                    <a:pt x="1387" y="632"/>
                  </a:lnTo>
                  <a:lnTo>
                    <a:pt x="1366" y="649"/>
                  </a:lnTo>
                  <a:lnTo>
                    <a:pt x="1344" y="663"/>
                  </a:lnTo>
                  <a:lnTo>
                    <a:pt x="1325" y="677"/>
                  </a:lnTo>
                  <a:lnTo>
                    <a:pt x="1302" y="686"/>
                  </a:lnTo>
                  <a:lnTo>
                    <a:pt x="1280" y="696"/>
                  </a:lnTo>
                  <a:lnTo>
                    <a:pt x="1255" y="704"/>
                  </a:lnTo>
                  <a:lnTo>
                    <a:pt x="1232" y="715"/>
                  </a:lnTo>
                  <a:lnTo>
                    <a:pt x="1228" y="721"/>
                  </a:lnTo>
                  <a:lnTo>
                    <a:pt x="1228" y="727"/>
                  </a:lnTo>
                  <a:lnTo>
                    <a:pt x="1253" y="775"/>
                  </a:lnTo>
                  <a:lnTo>
                    <a:pt x="1251" y="818"/>
                  </a:lnTo>
                  <a:lnTo>
                    <a:pt x="1226" y="851"/>
                  </a:lnTo>
                  <a:lnTo>
                    <a:pt x="1187" y="880"/>
                  </a:lnTo>
                  <a:lnTo>
                    <a:pt x="1137" y="900"/>
                  </a:lnTo>
                  <a:lnTo>
                    <a:pt x="1084" y="915"/>
                  </a:lnTo>
                  <a:lnTo>
                    <a:pt x="1032" y="925"/>
                  </a:lnTo>
                  <a:lnTo>
                    <a:pt x="991" y="929"/>
                  </a:lnTo>
                  <a:close/>
                </a:path>
              </a:pathLst>
            </a:custGeom>
            <a:solidFill>
              <a:srgbClr val="9E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5" name="Freeform 25"/>
            <p:cNvSpPr>
              <a:spLocks/>
            </p:cNvSpPr>
            <p:nvPr/>
          </p:nvSpPr>
          <p:spPr bwMode="auto">
            <a:xfrm>
              <a:off x="2872" y="603"/>
              <a:ext cx="800" cy="519"/>
            </a:xfrm>
            <a:custGeom>
              <a:avLst/>
              <a:gdLst/>
              <a:ahLst/>
              <a:cxnLst>
                <a:cxn ang="0">
                  <a:pos x="727" y="710"/>
                </a:cxn>
                <a:cxn ang="0">
                  <a:pos x="636" y="661"/>
                </a:cxn>
                <a:cxn ang="0">
                  <a:pos x="554" y="605"/>
                </a:cxn>
                <a:cxn ang="0">
                  <a:pos x="492" y="564"/>
                </a:cxn>
                <a:cxn ang="0">
                  <a:pos x="386" y="603"/>
                </a:cxn>
                <a:cxn ang="0">
                  <a:pos x="205" y="613"/>
                </a:cxn>
                <a:cxn ang="0">
                  <a:pos x="69" y="537"/>
                </a:cxn>
                <a:cxn ang="0">
                  <a:pos x="52" y="402"/>
                </a:cxn>
                <a:cxn ang="0">
                  <a:pos x="112" y="305"/>
                </a:cxn>
                <a:cxn ang="0">
                  <a:pos x="110" y="295"/>
                </a:cxn>
                <a:cxn ang="0">
                  <a:pos x="29" y="235"/>
                </a:cxn>
                <a:cxn ang="0">
                  <a:pos x="9" y="113"/>
                </a:cxn>
                <a:cxn ang="0">
                  <a:pos x="106" y="29"/>
                </a:cxn>
                <a:cxn ang="0">
                  <a:pos x="244" y="37"/>
                </a:cxn>
                <a:cxn ang="0">
                  <a:pos x="312" y="91"/>
                </a:cxn>
                <a:cxn ang="0">
                  <a:pos x="325" y="78"/>
                </a:cxn>
                <a:cxn ang="0">
                  <a:pos x="335" y="56"/>
                </a:cxn>
                <a:cxn ang="0">
                  <a:pos x="347" y="37"/>
                </a:cxn>
                <a:cxn ang="0">
                  <a:pos x="362" y="22"/>
                </a:cxn>
                <a:cxn ang="0">
                  <a:pos x="422" y="2"/>
                </a:cxn>
                <a:cxn ang="0">
                  <a:pos x="494" y="10"/>
                </a:cxn>
                <a:cxn ang="0">
                  <a:pos x="541" y="58"/>
                </a:cxn>
                <a:cxn ang="0">
                  <a:pos x="564" y="134"/>
                </a:cxn>
                <a:cxn ang="0">
                  <a:pos x="581" y="179"/>
                </a:cxn>
                <a:cxn ang="0">
                  <a:pos x="607" y="169"/>
                </a:cxn>
                <a:cxn ang="0">
                  <a:pos x="638" y="155"/>
                </a:cxn>
                <a:cxn ang="0">
                  <a:pos x="667" y="142"/>
                </a:cxn>
                <a:cxn ang="0">
                  <a:pos x="766" y="132"/>
                </a:cxn>
                <a:cxn ang="0">
                  <a:pos x="944" y="159"/>
                </a:cxn>
                <a:cxn ang="0">
                  <a:pos x="1082" y="235"/>
                </a:cxn>
                <a:cxn ang="0">
                  <a:pos x="1126" y="378"/>
                </a:cxn>
                <a:cxn ang="0">
                  <a:pos x="1084" y="495"/>
                </a:cxn>
                <a:cxn ang="0">
                  <a:pos x="1049" y="516"/>
                </a:cxn>
                <a:cxn ang="0">
                  <a:pos x="1016" y="533"/>
                </a:cxn>
                <a:cxn ang="0">
                  <a:pos x="979" y="549"/>
                </a:cxn>
                <a:cxn ang="0">
                  <a:pos x="958" y="562"/>
                </a:cxn>
                <a:cxn ang="0">
                  <a:pos x="977" y="605"/>
                </a:cxn>
                <a:cxn ang="0">
                  <a:pos x="958" y="663"/>
                </a:cxn>
                <a:cxn ang="0">
                  <a:pos x="886" y="704"/>
                </a:cxn>
                <a:cxn ang="0">
                  <a:pos x="805" y="721"/>
                </a:cxn>
              </a:cxnLst>
              <a:rect l="0" t="0" r="r" b="b"/>
              <a:pathLst>
                <a:path w="1126" h="725">
                  <a:moveTo>
                    <a:pt x="773" y="725"/>
                  </a:moveTo>
                  <a:lnTo>
                    <a:pt x="727" y="710"/>
                  </a:lnTo>
                  <a:lnTo>
                    <a:pt x="682" y="688"/>
                  </a:lnTo>
                  <a:lnTo>
                    <a:pt x="636" y="661"/>
                  </a:lnTo>
                  <a:lnTo>
                    <a:pt x="595" y="634"/>
                  </a:lnTo>
                  <a:lnTo>
                    <a:pt x="554" y="605"/>
                  </a:lnTo>
                  <a:lnTo>
                    <a:pt x="521" y="582"/>
                  </a:lnTo>
                  <a:lnTo>
                    <a:pt x="492" y="564"/>
                  </a:lnTo>
                  <a:lnTo>
                    <a:pt x="471" y="561"/>
                  </a:lnTo>
                  <a:lnTo>
                    <a:pt x="386" y="603"/>
                  </a:lnTo>
                  <a:lnTo>
                    <a:pt x="294" y="623"/>
                  </a:lnTo>
                  <a:lnTo>
                    <a:pt x="205" y="613"/>
                  </a:lnTo>
                  <a:lnTo>
                    <a:pt x="128" y="586"/>
                  </a:lnTo>
                  <a:lnTo>
                    <a:pt x="69" y="537"/>
                  </a:lnTo>
                  <a:lnTo>
                    <a:pt x="40" y="475"/>
                  </a:lnTo>
                  <a:lnTo>
                    <a:pt x="52" y="402"/>
                  </a:lnTo>
                  <a:lnTo>
                    <a:pt x="116" y="318"/>
                  </a:lnTo>
                  <a:lnTo>
                    <a:pt x="112" y="305"/>
                  </a:lnTo>
                  <a:lnTo>
                    <a:pt x="112" y="299"/>
                  </a:lnTo>
                  <a:lnTo>
                    <a:pt x="110" y="295"/>
                  </a:lnTo>
                  <a:lnTo>
                    <a:pt x="108" y="293"/>
                  </a:lnTo>
                  <a:lnTo>
                    <a:pt x="29" y="235"/>
                  </a:lnTo>
                  <a:lnTo>
                    <a:pt x="0" y="175"/>
                  </a:lnTo>
                  <a:lnTo>
                    <a:pt x="9" y="113"/>
                  </a:lnTo>
                  <a:lnTo>
                    <a:pt x="50" y="64"/>
                  </a:lnTo>
                  <a:lnTo>
                    <a:pt x="106" y="29"/>
                  </a:lnTo>
                  <a:lnTo>
                    <a:pt x="176" y="18"/>
                  </a:lnTo>
                  <a:lnTo>
                    <a:pt x="244" y="37"/>
                  </a:lnTo>
                  <a:lnTo>
                    <a:pt x="302" y="95"/>
                  </a:lnTo>
                  <a:lnTo>
                    <a:pt x="312" y="91"/>
                  </a:lnTo>
                  <a:lnTo>
                    <a:pt x="324" y="91"/>
                  </a:lnTo>
                  <a:lnTo>
                    <a:pt x="325" y="78"/>
                  </a:lnTo>
                  <a:lnTo>
                    <a:pt x="331" y="66"/>
                  </a:lnTo>
                  <a:lnTo>
                    <a:pt x="335" y="56"/>
                  </a:lnTo>
                  <a:lnTo>
                    <a:pt x="341" y="47"/>
                  </a:lnTo>
                  <a:lnTo>
                    <a:pt x="347" y="37"/>
                  </a:lnTo>
                  <a:lnTo>
                    <a:pt x="355" y="29"/>
                  </a:lnTo>
                  <a:lnTo>
                    <a:pt x="362" y="22"/>
                  </a:lnTo>
                  <a:lnTo>
                    <a:pt x="374" y="16"/>
                  </a:lnTo>
                  <a:lnTo>
                    <a:pt x="422" y="2"/>
                  </a:lnTo>
                  <a:lnTo>
                    <a:pt x="463" y="0"/>
                  </a:lnTo>
                  <a:lnTo>
                    <a:pt x="494" y="10"/>
                  </a:lnTo>
                  <a:lnTo>
                    <a:pt x="521" y="31"/>
                  </a:lnTo>
                  <a:lnTo>
                    <a:pt x="541" y="58"/>
                  </a:lnTo>
                  <a:lnTo>
                    <a:pt x="554" y="93"/>
                  </a:lnTo>
                  <a:lnTo>
                    <a:pt x="564" y="134"/>
                  </a:lnTo>
                  <a:lnTo>
                    <a:pt x="572" y="182"/>
                  </a:lnTo>
                  <a:lnTo>
                    <a:pt x="581" y="179"/>
                  </a:lnTo>
                  <a:lnTo>
                    <a:pt x="593" y="175"/>
                  </a:lnTo>
                  <a:lnTo>
                    <a:pt x="607" y="169"/>
                  </a:lnTo>
                  <a:lnTo>
                    <a:pt x="624" y="163"/>
                  </a:lnTo>
                  <a:lnTo>
                    <a:pt x="638" y="155"/>
                  </a:lnTo>
                  <a:lnTo>
                    <a:pt x="653" y="148"/>
                  </a:lnTo>
                  <a:lnTo>
                    <a:pt x="667" y="142"/>
                  </a:lnTo>
                  <a:lnTo>
                    <a:pt x="680" y="138"/>
                  </a:lnTo>
                  <a:lnTo>
                    <a:pt x="766" y="132"/>
                  </a:lnTo>
                  <a:lnTo>
                    <a:pt x="857" y="140"/>
                  </a:lnTo>
                  <a:lnTo>
                    <a:pt x="944" y="159"/>
                  </a:lnTo>
                  <a:lnTo>
                    <a:pt x="1022" y="190"/>
                  </a:lnTo>
                  <a:lnTo>
                    <a:pt x="1082" y="235"/>
                  </a:lnTo>
                  <a:lnTo>
                    <a:pt x="1119" y="297"/>
                  </a:lnTo>
                  <a:lnTo>
                    <a:pt x="1126" y="378"/>
                  </a:lnTo>
                  <a:lnTo>
                    <a:pt x="1101" y="481"/>
                  </a:lnTo>
                  <a:lnTo>
                    <a:pt x="1084" y="495"/>
                  </a:lnTo>
                  <a:lnTo>
                    <a:pt x="1066" y="506"/>
                  </a:lnTo>
                  <a:lnTo>
                    <a:pt x="1049" y="516"/>
                  </a:lnTo>
                  <a:lnTo>
                    <a:pt x="1033" y="528"/>
                  </a:lnTo>
                  <a:lnTo>
                    <a:pt x="1016" y="533"/>
                  </a:lnTo>
                  <a:lnTo>
                    <a:pt x="998" y="541"/>
                  </a:lnTo>
                  <a:lnTo>
                    <a:pt x="979" y="549"/>
                  </a:lnTo>
                  <a:lnTo>
                    <a:pt x="962" y="557"/>
                  </a:lnTo>
                  <a:lnTo>
                    <a:pt x="958" y="562"/>
                  </a:lnTo>
                  <a:lnTo>
                    <a:pt x="958" y="568"/>
                  </a:lnTo>
                  <a:lnTo>
                    <a:pt x="977" y="605"/>
                  </a:lnTo>
                  <a:lnTo>
                    <a:pt x="977" y="638"/>
                  </a:lnTo>
                  <a:lnTo>
                    <a:pt x="958" y="663"/>
                  </a:lnTo>
                  <a:lnTo>
                    <a:pt x="927" y="687"/>
                  </a:lnTo>
                  <a:lnTo>
                    <a:pt x="886" y="704"/>
                  </a:lnTo>
                  <a:lnTo>
                    <a:pt x="845" y="716"/>
                  </a:lnTo>
                  <a:lnTo>
                    <a:pt x="805" y="721"/>
                  </a:lnTo>
                  <a:lnTo>
                    <a:pt x="773" y="725"/>
                  </a:lnTo>
                  <a:close/>
                </a:path>
              </a:pathLst>
            </a:custGeom>
            <a:solidFill>
              <a:srgbClr val="DE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6" name="Freeform 26"/>
            <p:cNvSpPr>
              <a:spLocks/>
            </p:cNvSpPr>
            <p:nvPr/>
          </p:nvSpPr>
          <p:spPr bwMode="auto">
            <a:xfrm>
              <a:off x="881" y="852"/>
              <a:ext cx="1452" cy="909"/>
            </a:xfrm>
            <a:custGeom>
              <a:avLst/>
              <a:gdLst/>
              <a:ahLst/>
              <a:cxnLst>
                <a:cxn ang="0">
                  <a:pos x="1294" y="1255"/>
                </a:cxn>
                <a:cxn ang="0">
                  <a:pos x="1193" y="1220"/>
                </a:cxn>
                <a:cxn ang="0">
                  <a:pos x="1110" y="1171"/>
                </a:cxn>
                <a:cxn ang="0">
                  <a:pos x="1028" y="1109"/>
                </a:cxn>
                <a:cxn ang="0">
                  <a:pos x="869" y="1072"/>
                </a:cxn>
                <a:cxn ang="0">
                  <a:pos x="679" y="1049"/>
                </a:cxn>
                <a:cxn ang="0">
                  <a:pos x="534" y="977"/>
                </a:cxn>
                <a:cxn ang="0">
                  <a:pos x="413" y="840"/>
                </a:cxn>
                <a:cxn ang="0">
                  <a:pos x="336" y="735"/>
                </a:cxn>
                <a:cxn ang="0">
                  <a:pos x="289" y="723"/>
                </a:cxn>
                <a:cxn ang="0">
                  <a:pos x="245" y="714"/>
                </a:cxn>
                <a:cxn ang="0">
                  <a:pos x="204" y="700"/>
                </a:cxn>
                <a:cxn ang="0">
                  <a:pos x="37" y="518"/>
                </a:cxn>
                <a:cxn ang="0">
                  <a:pos x="49" y="198"/>
                </a:cxn>
                <a:cxn ang="0">
                  <a:pos x="318" y="12"/>
                </a:cxn>
                <a:cxn ang="0">
                  <a:pos x="687" y="60"/>
                </a:cxn>
                <a:cxn ang="0">
                  <a:pos x="865" y="208"/>
                </a:cxn>
                <a:cxn ang="0">
                  <a:pos x="972" y="161"/>
                </a:cxn>
                <a:cxn ang="0">
                  <a:pos x="1146" y="130"/>
                </a:cxn>
                <a:cxn ang="0">
                  <a:pos x="1302" y="182"/>
                </a:cxn>
                <a:cxn ang="0">
                  <a:pos x="1433" y="312"/>
                </a:cxn>
                <a:cxn ang="0">
                  <a:pos x="1509" y="407"/>
                </a:cxn>
                <a:cxn ang="0">
                  <a:pos x="1546" y="398"/>
                </a:cxn>
                <a:cxn ang="0">
                  <a:pos x="1587" y="384"/>
                </a:cxn>
                <a:cxn ang="0">
                  <a:pos x="1627" y="371"/>
                </a:cxn>
                <a:cxn ang="0">
                  <a:pos x="1817" y="394"/>
                </a:cxn>
                <a:cxn ang="0">
                  <a:pos x="2015" y="582"/>
                </a:cxn>
                <a:cxn ang="0">
                  <a:pos x="2017" y="838"/>
                </a:cxn>
                <a:cxn ang="0">
                  <a:pos x="1814" y="1037"/>
                </a:cxn>
                <a:cxn ang="0">
                  <a:pos x="1610" y="1121"/>
                </a:cxn>
                <a:cxn ang="0">
                  <a:pos x="1554" y="1187"/>
                </a:cxn>
                <a:cxn ang="0">
                  <a:pos x="1488" y="1235"/>
                </a:cxn>
                <a:cxn ang="0">
                  <a:pos x="1406" y="1262"/>
                </a:cxn>
              </a:cxnLst>
              <a:rect l="0" t="0" r="r" b="b"/>
              <a:pathLst>
                <a:path w="2042" h="1268">
                  <a:moveTo>
                    <a:pt x="1358" y="1268"/>
                  </a:moveTo>
                  <a:lnTo>
                    <a:pt x="1294" y="1255"/>
                  </a:lnTo>
                  <a:lnTo>
                    <a:pt x="1241" y="1239"/>
                  </a:lnTo>
                  <a:lnTo>
                    <a:pt x="1193" y="1220"/>
                  </a:lnTo>
                  <a:lnTo>
                    <a:pt x="1152" y="1198"/>
                  </a:lnTo>
                  <a:lnTo>
                    <a:pt x="1110" y="1171"/>
                  </a:lnTo>
                  <a:lnTo>
                    <a:pt x="1071" y="1144"/>
                  </a:lnTo>
                  <a:lnTo>
                    <a:pt x="1028" y="1109"/>
                  </a:lnTo>
                  <a:lnTo>
                    <a:pt x="987" y="1072"/>
                  </a:lnTo>
                  <a:lnTo>
                    <a:pt x="869" y="1072"/>
                  </a:lnTo>
                  <a:lnTo>
                    <a:pt x="768" y="1067"/>
                  </a:lnTo>
                  <a:lnTo>
                    <a:pt x="679" y="1049"/>
                  </a:lnTo>
                  <a:lnTo>
                    <a:pt x="603" y="1020"/>
                  </a:lnTo>
                  <a:lnTo>
                    <a:pt x="534" y="977"/>
                  </a:lnTo>
                  <a:lnTo>
                    <a:pt x="471" y="917"/>
                  </a:lnTo>
                  <a:lnTo>
                    <a:pt x="413" y="840"/>
                  </a:lnTo>
                  <a:lnTo>
                    <a:pt x="361" y="745"/>
                  </a:lnTo>
                  <a:lnTo>
                    <a:pt x="336" y="735"/>
                  </a:lnTo>
                  <a:lnTo>
                    <a:pt x="312" y="729"/>
                  </a:lnTo>
                  <a:lnTo>
                    <a:pt x="289" y="723"/>
                  </a:lnTo>
                  <a:lnTo>
                    <a:pt x="268" y="720"/>
                  </a:lnTo>
                  <a:lnTo>
                    <a:pt x="245" y="714"/>
                  </a:lnTo>
                  <a:lnTo>
                    <a:pt x="225" y="708"/>
                  </a:lnTo>
                  <a:lnTo>
                    <a:pt x="204" y="700"/>
                  </a:lnTo>
                  <a:lnTo>
                    <a:pt x="184" y="694"/>
                  </a:lnTo>
                  <a:lnTo>
                    <a:pt x="37" y="518"/>
                  </a:lnTo>
                  <a:lnTo>
                    <a:pt x="0" y="349"/>
                  </a:lnTo>
                  <a:lnTo>
                    <a:pt x="49" y="198"/>
                  </a:lnTo>
                  <a:lnTo>
                    <a:pt x="163" y="84"/>
                  </a:lnTo>
                  <a:lnTo>
                    <a:pt x="318" y="12"/>
                  </a:lnTo>
                  <a:lnTo>
                    <a:pt x="503" y="0"/>
                  </a:lnTo>
                  <a:lnTo>
                    <a:pt x="687" y="60"/>
                  </a:lnTo>
                  <a:lnTo>
                    <a:pt x="857" y="208"/>
                  </a:lnTo>
                  <a:lnTo>
                    <a:pt x="865" y="208"/>
                  </a:lnTo>
                  <a:lnTo>
                    <a:pt x="879" y="208"/>
                  </a:lnTo>
                  <a:lnTo>
                    <a:pt x="972" y="161"/>
                  </a:lnTo>
                  <a:lnTo>
                    <a:pt x="1063" y="136"/>
                  </a:lnTo>
                  <a:lnTo>
                    <a:pt x="1146" y="130"/>
                  </a:lnTo>
                  <a:lnTo>
                    <a:pt x="1228" y="148"/>
                  </a:lnTo>
                  <a:lnTo>
                    <a:pt x="1302" y="182"/>
                  </a:lnTo>
                  <a:lnTo>
                    <a:pt x="1371" y="239"/>
                  </a:lnTo>
                  <a:lnTo>
                    <a:pt x="1433" y="312"/>
                  </a:lnTo>
                  <a:lnTo>
                    <a:pt x="1492" y="409"/>
                  </a:lnTo>
                  <a:lnTo>
                    <a:pt x="1509" y="407"/>
                  </a:lnTo>
                  <a:lnTo>
                    <a:pt x="1526" y="403"/>
                  </a:lnTo>
                  <a:lnTo>
                    <a:pt x="1546" y="398"/>
                  </a:lnTo>
                  <a:lnTo>
                    <a:pt x="1567" y="392"/>
                  </a:lnTo>
                  <a:lnTo>
                    <a:pt x="1587" y="384"/>
                  </a:lnTo>
                  <a:lnTo>
                    <a:pt x="1608" y="378"/>
                  </a:lnTo>
                  <a:lnTo>
                    <a:pt x="1627" y="371"/>
                  </a:lnTo>
                  <a:lnTo>
                    <a:pt x="1649" y="367"/>
                  </a:lnTo>
                  <a:lnTo>
                    <a:pt x="1817" y="394"/>
                  </a:lnTo>
                  <a:lnTo>
                    <a:pt x="1942" y="471"/>
                  </a:lnTo>
                  <a:lnTo>
                    <a:pt x="2015" y="582"/>
                  </a:lnTo>
                  <a:lnTo>
                    <a:pt x="2042" y="710"/>
                  </a:lnTo>
                  <a:lnTo>
                    <a:pt x="2017" y="838"/>
                  </a:lnTo>
                  <a:lnTo>
                    <a:pt x="1942" y="952"/>
                  </a:lnTo>
                  <a:lnTo>
                    <a:pt x="1814" y="1037"/>
                  </a:lnTo>
                  <a:lnTo>
                    <a:pt x="1635" y="1080"/>
                  </a:lnTo>
                  <a:lnTo>
                    <a:pt x="1610" y="1121"/>
                  </a:lnTo>
                  <a:lnTo>
                    <a:pt x="1585" y="1156"/>
                  </a:lnTo>
                  <a:lnTo>
                    <a:pt x="1554" y="1187"/>
                  </a:lnTo>
                  <a:lnTo>
                    <a:pt x="1525" y="1214"/>
                  </a:lnTo>
                  <a:lnTo>
                    <a:pt x="1488" y="1235"/>
                  </a:lnTo>
                  <a:lnTo>
                    <a:pt x="1449" y="1251"/>
                  </a:lnTo>
                  <a:lnTo>
                    <a:pt x="1406" y="1262"/>
                  </a:lnTo>
                  <a:lnTo>
                    <a:pt x="1358" y="1268"/>
                  </a:lnTo>
                  <a:close/>
                </a:path>
              </a:pathLst>
            </a:custGeom>
            <a:solidFill>
              <a:srgbClr val="97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7" name="Freeform 27"/>
            <p:cNvSpPr>
              <a:spLocks/>
            </p:cNvSpPr>
            <p:nvPr/>
          </p:nvSpPr>
          <p:spPr bwMode="auto">
            <a:xfrm>
              <a:off x="914" y="889"/>
              <a:ext cx="1389" cy="841"/>
            </a:xfrm>
            <a:custGeom>
              <a:avLst/>
              <a:gdLst/>
              <a:ahLst/>
              <a:cxnLst>
                <a:cxn ang="0">
                  <a:pos x="1258" y="1163"/>
                </a:cxn>
                <a:cxn ang="0">
                  <a:pos x="1194" y="1143"/>
                </a:cxn>
                <a:cxn ang="0">
                  <a:pos x="1138" y="1114"/>
                </a:cxn>
                <a:cxn ang="0">
                  <a:pos x="1090" y="1074"/>
                </a:cxn>
                <a:cxn ang="0">
                  <a:pos x="1039" y="1016"/>
                </a:cxn>
                <a:cxn ang="0">
                  <a:pos x="1000" y="957"/>
                </a:cxn>
                <a:cxn ang="0">
                  <a:pos x="977" y="920"/>
                </a:cxn>
                <a:cxn ang="0">
                  <a:pos x="964" y="901"/>
                </a:cxn>
                <a:cxn ang="0">
                  <a:pos x="859" y="942"/>
                </a:cxn>
                <a:cxn ang="0">
                  <a:pos x="680" y="961"/>
                </a:cxn>
                <a:cxn ang="0">
                  <a:pos x="543" y="895"/>
                </a:cxn>
                <a:cxn ang="0">
                  <a:pos x="457" y="746"/>
                </a:cxn>
                <a:cxn ang="0">
                  <a:pos x="419" y="632"/>
                </a:cxn>
                <a:cxn ang="0">
                  <a:pos x="357" y="622"/>
                </a:cxn>
                <a:cxn ang="0">
                  <a:pos x="283" y="618"/>
                </a:cxn>
                <a:cxn ang="0">
                  <a:pos x="217" y="612"/>
                </a:cxn>
                <a:cxn ang="0">
                  <a:pos x="87" y="525"/>
                </a:cxn>
                <a:cxn ang="0">
                  <a:pos x="0" y="343"/>
                </a:cxn>
                <a:cxn ang="0">
                  <a:pos x="52" y="168"/>
                </a:cxn>
                <a:cxn ang="0">
                  <a:pos x="221" y="34"/>
                </a:cxn>
                <a:cxn ang="0">
                  <a:pos x="428" y="3"/>
                </a:cxn>
                <a:cxn ang="0">
                  <a:pos x="552" y="31"/>
                </a:cxn>
                <a:cxn ang="0">
                  <a:pos x="634" y="89"/>
                </a:cxn>
                <a:cxn ang="0">
                  <a:pos x="713" y="191"/>
                </a:cxn>
                <a:cxn ang="0">
                  <a:pos x="801" y="232"/>
                </a:cxn>
                <a:cxn ang="0">
                  <a:pos x="969" y="162"/>
                </a:cxn>
                <a:cxn ang="0">
                  <a:pos x="1187" y="160"/>
                </a:cxn>
                <a:cxn ang="0">
                  <a:pos x="1363" y="329"/>
                </a:cxn>
                <a:cxn ang="0">
                  <a:pos x="1429" y="515"/>
                </a:cxn>
                <a:cxn ang="0">
                  <a:pos x="1456" y="488"/>
                </a:cxn>
                <a:cxn ang="0">
                  <a:pos x="1472" y="465"/>
                </a:cxn>
                <a:cxn ang="0">
                  <a:pos x="1569" y="389"/>
                </a:cxn>
                <a:cxn ang="0">
                  <a:pos x="1735" y="362"/>
                </a:cxn>
                <a:cxn ang="0">
                  <a:pos x="1867" y="449"/>
                </a:cxn>
                <a:cxn ang="0">
                  <a:pos x="1943" y="620"/>
                </a:cxn>
                <a:cxn ang="0">
                  <a:pos x="1931" y="783"/>
                </a:cxn>
                <a:cxn ang="0">
                  <a:pos x="1867" y="872"/>
                </a:cxn>
                <a:cxn ang="0">
                  <a:pos x="1780" y="932"/>
                </a:cxn>
                <a:cxn ang="0">
                  <a:pos x="1679" y="963"/>
                </a:cxn>
                <a:cxn ang="0">
                  <a:pos x="1580" y="961"/>
                </a:cxn>
                <a:cxn ang="0">
                  <a:pos x="1526" y="994"/>
                </a:cxn>
                <a:cxn ang="0">
                  <a:pos x="1489" y="1060"/>
                </a:cxn>
                <a:cxn ang="0">
                  <a:pos x="1429" y="1132"/>
                </a:cxn>
                <a:cxn ang="0">
                  <a:pos x="1371" y="1161"/>
                </a:cxn>
                <a:cxn ang="0">
                  <a:pos x="1350" y="1161"/>
                </a:cxn>
                <a:cxn ang="0">
                  <a:pos x="1319" y="1167"/>
                </a:cxn>
              </a:cxnLst>
              <a:rect l="0" t="0" r="r" b="b"/>
              <a:pathLst>
                <a:path w="1955" h="1171">
                  <a:moveTo>
                    <a:pt x="1299" y="1171"/>
                  </a:moveTo>
                  <a:lnTo>
                    <a:pt x="1258" y="1163"/>
                  </a:lnTo>
                  <a:lnTo>
                    <a:pt x="1225" y="1155"/>
                  </a:lnTo>
                  <a:lnTo>
                    <a:pt x="1194" y="1143"/>
                  </a:lnTo>
                  <a:lnTo>
                    <a:pt x="1167" y="1132"/>
                  </a:lnTo>
                  <a:lnTo>
                    <a:pt x="1138" y="1114"/>
                  </a:lnTo>
                  <a:lnTo>
                    <a:pt x="1115" y="1097"/>
                  </a:lnTo>
                  <a:lnTo>
                    <a:pt x="1090" y="1074"/>
                  </a:lnTo>
                  <a:lnTo>
                    <a:pt x="1066" y="1052"/>
                  </a:lnTo>
                  <a:lnTo>
                    <a:pt x="1039" y="1016"/>
                  </a:lnTo>
                  <a:lnTo>
                    <a:pt x="1020" y="984"/>
                  </a:lnTo>
                  <a:lnTo>
                    <a:pt x="1000" y="957"/>
                  </a:lnTo>
                  <a:lnTo>
                    <a:pt x="989" y="938"/>
                  </a:lnTo>
                  <a:lnTo>
                    <a:pt x="977" y="920"/>
                  </a:lnTo>
                  <a:lnTo>
                    <a:pt x="969" y="909"/>
                  </a:lnTo>
                  <a:lnTo>
                    <a:pt x="964" y="901"/>
                  </a:lnTo>
                  <a:lnTo>
                    <a:pt x="962" y="901"/>
                  </a:lnTo>
                  <a:lnTo>
                    <a:pt x="859" y="942"/>
                  </a:lnTo>
                  <a:lnTo>
                    <a:pt x="766" y="963"/>
                  </a:lnTo>
                  <a:lnTo>
                    <a:pt x="680" y="961"/>
                  </a:lnTo>
                  <a:lnTo>
                    <a:pt x="607" y="940"/>
                  </a:lnTo>
                  <a:lnTo>
                    <a:pt x="543" y="895"/>
                  </a:lnTo>
                  <a:lnTo>
                    <a:pt x="492" y="833"/>
                  </a:lnTo>
                  <a:lnTo>
                    <a:pt x="457" y="746"/>
                  </a:lnTo>
                  <a:lnTo>
                    <a:pt x="440" y="641"/>
                  </a:lnTo>
                  <a:lnTo>
                    <a:pt x="419" y="632"/>
                  </a:lnTo>
                  <a:lnTo>
                    <a:pt x="392" y="626"/>
                  </a:lnTo>
                  <a:lnTo>
                    <a:pt x="357" y="622"/>
                  </a:lnTo>
                  <a:lnTo>
                    <a:pt x="322" y="620"/>
                  </a:lnTo>
                  <a:lnTo>
                    <a:pt x="283" y="618"/>
                  </a:lnTo>
                  <a:lnTo>
                    <a:pt x="248" y="616"/>
                  </a:lnTo>
                  <a:lnTo>
                    <a:pt x="217" y="612"/>
                  </a:lnTo>
                  <a:lnTo>
                    <a:pt x="192" y="608"/>
                  </a:lnTo>
                  <a:lnTo>
                    <a:pt x="87" y="525"/>
                  </a:lnTo>
                  <a:lnTo>
                    <a:pt x="25" y="436"/>
                  </a:lnTo>
                  <a:lnTo>
                    <a:pt x="0" y="343"/>
                  </a:lnTo>
                  <a:lnTo>
                    <a:pt x="11" y="254"/>
                  </a:lnTo>
                  <a:lnTo>
                    <a:pt x="52" y="168"/>
                  </a:lnTo>
                  <a:lnTo>
                    <a:pt x="124" y="95"/>
                  </a:lnTo>
                  <a:lnTo>
                    <a:pt x="221" y="34"/>
                  </a:lnTo>
                  <a:lnTo>
                    <a:pt x="343" y="0"/>
                  </a:lnTo>
                  <a:lnTo>
                    <a:pt x="428" y="3"/>
                  </a:lnTo>
                  <a:lnTo>
                    <a:pt x="498" y="13"/>
                  </a:lnTo>
                  <a:lnTo>
                    <a:pt x="552" y="31"/>
                  </a:lnTo>
                  <a:lnTo>
                    <a:pt x="597" y="56"/>
                  </a:lnTo>
                  <a:lnTo>
                    <a:pt x="634" y="89"/>
                  </a:lnTo>
                  <a:lnTo>
                    <a:pt x="673" y="133"/>
                  </a:lnTo>
                  <a:lnTo>
                    <a:pt x="713" y="191"/>
                  </a:lnTo>
                  <a:lnTo>
                    <a:pt x="764" y="263"/>
                  </a:lnTo>
                  <a:lnTo>
                    <a:pt x="801" y="232"/>
                  </a:lnTo>
                  <a:lnTo>
                    <a:pt x="874" y="195"/>
                  </a:lnTo>
                  <a:lnTo>
                    <a:pt x="969" y="162"/>
                  </a:lnTo>
                  <a:lnTo>
                    <a:pt x="1078" y="147"/>
                  </a:lnTo>
                  <a:lnTo>
                    <a:pt x="1187" y="160"/>
                  </a:lnTo>
                  <a:lnTo>
                    <a:pt x="1286" y="217"/>
                  </a:lnTo>
                  <a:lnTo>
                    <a:pt x="1363" y="329"/>
                  </a:lnTo>
                  <a:lnTo>
                    <a:pt x="1412" y="511"/>
                  </a:lnTo>
                  <a:lnTo>
                    <a:pt x="1429" y="515"/>
                  </a:lnTo>
                  <a:lnTo>
                    <a:pt x="1448" y="502"/>
                  </a:lnTo>
                  <a:lnTo>
                    <a:pt x="1456" y="488"/>
                  </a:lnTo>
                  <a:lnTo>
                    <a:pt x="1466" y="476"/>
                  </a:lnTo>
                  <a:lnTo>
                    <a:pt x="1472" y="465"/>
                  </a:lnTo>
                  <a:lnTo>
                    <a:pt x="1479" y="457"/>
                  </a:lnTo>
                  <a:lnTo>
                    <a:pt x="1569" y="389"/>
                  </a:lnTo>
                  <a:lnTo>
                    <a:pt x="1656" y="360"/>
                  </a:lnTo>
                  <a:lnTo>
                    <a:pt x="1735" y="362"/>
                  </a:lnTo>
                  <a:lnTo>
                    <a:pt x="1807" y="395"/>
                  </a:lnTo>
                  <a:lnTo>
                    <a:pt x="1867" y="449"/>
                  </a:lnTo>
                  <a:lnTo>
                    <a:pt x="1914" y="527"/>
                  </a:lnTo>
                  <a:lnTo>
                    <a:pt x="1943" y="620"/>
                  </a:lnTo>
                  <a:lnTo>
                    <a:pt x="1955" y="729"/>
                  </a:lnTo>
                  <a:lnTo>
                    <a:pt x="1931" y="783"/>
                  </a:lnTo>
                  <a:lnTo>
                    <a:pt x="1902" y="831"/>
                  </a:lnTo>
                  <a:lnTo>
                    <a:pt x="1867" y="872"/>
                  </a:lnTo>
                  <a:lnTo>
                    <a:pt x="1827" y="907"/>
                  </a:lnTo>
                  <a:lnTo>
                    <a:pt x="1780" y="932"/>
                  </a:lnTo>
                  <a:lnTo>
                    <a:pt x="1732" y="952"/>
                  </a:lnTo>
                  <a:lnTo>
                    <a:pt x="1679" y="963"/>
                  </a:lnTo>
                  <a:lnTo>
                    <a:pt x="1623" y="969"/>
                  </a:lnTo>
                  <a:lnTo>
                    <a:pt x="1580" y="961"/>
                  </a:lnTo>
                  <a:lnTo>
                    <a:pt x="1549" y="973"/>
                  </a:lnTo>
                  <a:lnTo>
                    <a:pt x="1526" y="994"/>
                  </a:lnTo>
                  <a:lnTo>
                    <a:pt x="1509" y="1027"/>
                  </a:lnTo>
                  <a:lnTo>
                    <a:pt x="1489" y="1060"/>
                  </a:lnTo>
                  <a:lnTo>
                    <a:pt x="1464" y="1099"/>
                  </a:lnTo>
                  <a:lnTo>
                    <a:pt x="1429" y="1132"/>
                  </a:lnTo>
                  <a:lnTo>
                    <a:pt x="1383" y="1161"/>
                  </a:lnTo>
                  <a:lnTo>
                    <a:pt x="1371" y="1161"/>
                  </a:lnTo>
                  <a:lnTo>
                    <a:pt x="1359" y="1161"/>
                  </a:lnTo>
                  <a:lnTo>
                    <a:pt x="1350" y="1161"/>
                  </a:lnTo>
                  <a:lnTo>
                    <a:pt x="1340" y="1163"/>
                  </a:lnTo>
                  <a:lnTo>
                    <a:pt x="1319" y="1167"/>
                  </a:lnTo>
                  <a:lnTo>
                    <a:pt x="1299" y="1171"/>
                  </a:lnTo>
                  <a:close/>
                </a:path>
              </a:pathLst>
            </a:custGeom>
            <a:solidFill>
              <a:srgbClr val="9E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8" name="Freeform 28"/>
            <p:cNvSpPr>
              <a:spLocks/>
            </p:cNvSpPr>
            <p:nvPr/>
          </p:nvSpPr>
          <p:spPr bwMode="auto">
            <a:xfrm>
              <a:off x="1026" y="960"/>
              <a:ext cx="1207" cy="685"/>
            </a:xfrm>
            <a:custGeom>
              <a:avLst/>
              <a:gdLst/>
              <a:ahLst/>
              <a:cxnLst>
                <a:cxn ang="0">
                  <a:pos x="754" y="724"/>
                </a:cxn>
                <a:cxn ang="0">
                  <a:pos x="589" y="743"/>
                </a:cxn>
                <a:cxn ang="0">
                  <a:pos x="438" y="685"/>
                </a:cxn>
                <a:cxn ang="0">
                  <a:pos x="335" y="553"/>
                </a:cxn>
                <a:cxn ang="0">
                  <a:pos x="300" y="458"/>
                </a:cxn>
                <a:cxn ang="0">
                  <a:pos x="256" y="450"/>
                </a:cxn>
                <a:cxn ang="0">
                  <a:pos x="203" y="448"/>
                </a:cxn>
                <a:cxn ang="0">
                  <a:pos x="155" y="443"/>
                </a:cxn>
                <a:cxn ang="0">
                  <a:pos x="64" y="380"/>
                </a:cxn>
                <a:cxn ang="0">
                  <a:pos x="0" y="249"/>
                </a:cxn>
                <a:cxn ang="0">
                  <a:pos x="31" y="123"/>
                </a:cxn>
                <a:cxn ang="0">
                  <a:pos x="149" y="26"/>
                </a:cxn>
                <a:cxn ang="0">
                  <a:pos x="298" y="6"/>
                </a:cxn>
                <a:cxn ang="0">
                  <a:pos x="395" y="45"/>
                </a:cxn>
                <a:cxn ang="0">
                  <a:pos x="467" y="115"/>
                </a:cxn>
                <a:cxn ang="0">
                  <a:pos x="533" y="208"/>
                </a:cxn>
                <a:cxn ang="0">
                  <a:pos x="615" y="222"/>
                </a:cxn>
                <a:cxn ang="0">
                  <a:pos x="791" y="159"/>
                </a:cxn>
                <a:cxn ang="0">
                  <a:pos x="1012" y="175"/>
                </a:cxn>
                <a:cxn ang="0">
                  <a:pos x="1183" y="322"/>
                </a:cxn>
                <a:cxn ang="0">
                  <a:pos x="1229" y="481"/>
                </a:cxn>
                <a:cxn ang="0">
                  <a:pos x="1264" y="487"/>
                </a:cxn>
                <a:cxn ang="0">
                  <a:pos x="1313" y="466"/>
                </a:cxn>
                <a:cxn ang="0">
                  <a:pos x="1355" y="437"/>
                </a:cxn>
                <a:cxn ang="0">
                  <a:pos x="1474" y="367"/>
                </a:cxn>
                <a:cxn ang="0">
                  <a:pos x="1642" y="427"/>
                </a:cxn>
                <a:cxn ang="0">
                  <a:pos x="1697" y="609"/>
                </a:cxn>
                <a:cxn ang="0">
                  <a:pos x="1565" y="770"/>
                </a:cxn>
                <a:cxn ang="0">
                  <a:pos x="1371" y="766"/>
                </a:cxn>
                <a:cxn ang="0">
                  <a:pos x="1330" y="772"/>
                </a:cxn>
                <a:cxn ang="0">
                  <a:pos x="1305" y="830"/>
                </a:cxn>
                <a:cxn ang="0">
                  <a:pos x="1266" y="898"/>
                </a:cxn>
                <a:cxn ang="0">
                  <a:pos x="1152" y="956"/>
                </a:cxn>
                <a:cxn ang="0">
                  <a:pos x="1028" y="927"/>
                </a:cxn>
                <a:cxn ang="0">
                  <a:pos x="938" y="823"/>
                </a:cxn>
                <a:cxn ang="0">
                  <a:pos x="867" y="716"/>
                </a:cxn>
              </a:cxnLst>
              <a:rect l="0" t="0" r="r" b="b"/>
              <a:pathLst>
                <a:path w="1697" h="956">
                  <a:moveTo>
                    <a:pt x="832" y="683"/>
                  </a:moveTo>
                  <a:lnTo>
                    <a:pt x="754" y="724"/>
                  </a:lnTo>
                  <a:lnTo>
                    <a:pt x="675" y="745"/>
                  </a:lnTo>
                  <a:lnTo>
                    <a:pt x="589" y="743"/>
                  </a:lnTo>
                  <a:lnTo>
                    <a:pt x="512" y="726"/>
                  </a:lnTo>
                  <a:lnTo>
                    <a:pt x="438" y="685"/>
                  </a:lnTo>
                  <a:lnTo>
                    <a:pt x="378" y="629"/>
                  </a:lnTo>
                  <a:lnTo>
                    <a:pt x="335" y="553"/>
                  </a:lnTo>
                  <a:lnTo>
                    <a:pt x="316" y="466"/>
                  </a:lnTo>
                  <a:lnTo>
                    <a:pt x="300" y="458"/>
                  </a:lnTo>
                  <a:lnTo>
                    <a:pt x="279" y="454"/>
                  </a:lnTo>
                  <a:lnTo>
                    <a:pt x="256" y="450"/>
                  </a:lnTo>
                  <a:lnTo>
                    <a:pt x="231" y="450"/>
                  </a:lnTo>
                  <a:lnTo>
                    <a:pt x="203" y="448"/>
                  </a:lnTo>
                  <a:lnTo>
                    <a:pt x="178" y="446"/>
                  </a:lnTo>
                  <a:lnTo>
                    <a:pt x="155" y="443"/>
                  </a:lnTo>
                  <a:lnTo>
                    <a:pt x="139" y="441"/>
                  </a:lnTo>
                  <a:lnTo>
                    <a:pt x="64" y="380"/>
                  </a:lnTo>
                  <a:lnTo>
                    <a:pt x="19" y="317"/>
                  </a:lnTo>
                  <a:lnTo>
                    <a:pt x="0" y="249"/>
                  </a:lnTo>
                  <a:lnTo>
                    <a:pt x="6" y="185"/>
                  </a:lnTo>
                  <a:lnTo>
                    <a:pt x="31" y="123"/>
                  </a:lnTo>
                  <a:lnTo>
                    <a:pt x="81" y="68"/>
                  </a:lnTo>
                  <a:lnTo>
                    <a:pt x="149" y="26"/>
                  </a:lnTo>
                  <a:lnTo>
                    <a:pt x="234" y="0"/>
                  </a:lnTo>
                  <a:lnTo>
                    <a:pt x="298" y="6"/>
                  </a:lnTo>
                  <a:lnTo>
                    <a:pt x="351" y="22"/>
                  </a:lnTo>
                  <a:lnTo>
                    <a:pt x="395" y="45"/>
                  </a:lnTo>
                  <a:lnTo>
                    <a:pt x="434" y="78"/>
                  </a:lnTo>
                  <a:lnTo>
                    <a:pt x="467" y="115"/>
                  </a:lnTo>
                  <a:lnTo>
                    <a:pt x="500" y="159"/>
                  </a:lnTo>
                  <a:lnTo>
                    <a:pt x="533" y="208"/>
                  </a:lnTo>
                  <a:lnTo>
                    <a:pt x="572" y="264"/>
                  </a:lnTo>
                  <a:lnTo>
                    <a:pt x="615" y="222"/>
                  </a:lnTo>
                  <a:lnTo>
                    <a:pt x="692" y="185"/>
                  </a:lnTo>
                  <a:lnTo>
                    <a:pt x="791" y="159"/>
                  </a:lnTo>
                  <a:lnTo>
                    <a:pt x="904" y="156"/>
                  </a:lnTo>
                  <a:lnTo>
                    <a:pt x="1012" y="175"/>
                  </a:lnTo>
                  <a:lnTo>
                    <a:pt x="1109" y="229"/>
                  </a:lnTo>
                  <a:lnTo>
                    <a:pt x="1183" y="322"/>
                  </a:lnTo>
                  <a:lnTo>
                    <a:pt x="1224" y="462"/>
                  </a:lnTo>
                  <a:lnTo>
                    <a:pt x="1229" y="481"/>
                  </a:lnTo>
                  <a:lnTo>
                    <a:pt x="1245" y="489"/>
                  </a:lnTo>
                  <a:lnTo>
                    <a:pt x="1264" y="487"/>
                  </a:lnTo>
                  <a:lnTo>
                    <a:pt x="1289" y="479"/>
                  </a:lnTo>
                  <a:lnTo>
                    <a:pt x="1313" y="466"/>
                  </a:lnTo>
                  <a:lnTo>
                    <a:pt x="1336" y="452"/>
                  </a:lnTo>
                  <a:lnTo>
                    <a:pt x="1355" y="437"/>
                  </a:lnTo>
                  <a:lnTo>
                    <a:pt x="1371" y="427"/>
                  </a:lnTo>
                  <a:lnTo>
                    <a:pt x="1474" y="367"/>
                  </a:lnTo>
                  <a:lnTo>
                    <a:pt x="1567" y="375"/>
                  </a:lnTo>
                  <a:lnTo>
                    <a:pt x="1642" y="427"/>
                  </a:lnTo>
                  <a:lnTo>
                    <a:pt x="1689" y="514"/>
                  </a:lnTo>
                  <a:lnTo>
                    <a:pt x="1697" y="609"/>
                  </a:lnTo>
                  <a:lnTo>
                    <a:pt x="1658" y="702"/>
                  </a:lnTo>
                  <a:lnTo>
                    <a:pt x="1565" y="770"/>
                  </a:lnTo>
                  <a:lnTo>
                    <a:pt x="1408" y="797"/>
                  </a:lnTo>
                  <a:lnTo>
                    <a:pt x="1371" y="766"/>
                  </a:lnTo>
                  <a:lnTo>
                    <a:pt x="1348" y="761"/>
                  </a:lnTo>
                  <a:lnTo>
                    <a:pt x="1330" y="772"/>
                  </a:lnTo>
                  <a:lnTo>
                    <a:pt x="1319" y="799"/>
                  </a:lnTo>
                  <a:lnTo>
                    <a:pt x="1305" y="830"/>
                  </a:lnTo>
                  <a:lnTo>
                    <a:pt x="1289" y="867"/>
                  </a:lnTo>
                  <a:lnTo>
                    <a:pt x="1266" y="898"/>
                  </a:lnTo>
                  <a:lnTo>
                    <a:pt x="1235" y="923"/>
                  </a:lnTo>
                  <a:lnTo>
                    <a:pt x="1152" y="956"/>
                  </a:lnTo>
                  <a:lnTo>
                    <a:pt x="1086" y="956"/>
                  </a:lnTo>
                  <a:lnTo>
                    <a:pt x="1028" y="927"/>
                  </a:lnTo>
                  <a:lnTo>
                    <a:pt x="981" y="881"/>
                  </a:lnTo>
                  <a:lnTo>
                    <a:pt x="938" y="823"/>
                  </a:lnTo>
                  <a:lnTo>
                    <a:pt x="902" y="766"/>
                  </a:lnTo>
                  <a:lnTo>
                    <a:pt x="867" y="716"/>
                  </a:lnTo>
                  <a:lnTo>
                    <a:pt x="832" y="683"/>
                  </a:lnTo>
                  <a:close/>
                </a:path>
              </a:pathLst>
            </a:custGeom>
            <a:solidFill>
              <a:srgbClr val="DE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9" name="Freeform 29"/>
            <p:cNvSpPr>
              <a:spLocks/>
            </p:cNvSpPr>
            <p:nvPr/>
          </p:nvSpPr>
          <p:spPr bwMode="auto">
            <a:xfrm>
              <a:off x="2317" y="1258"/>
              <a:ext cx="1160" cy="1154"/>
            </a:xfrm>
            <a:custGeom>
              <a:avLst/>
              <a:gdLst/>
              <a:ahLst/>
              <a:cxnLst>
                <a:cxn ang="0">
                  <a:pos x="756" y="754"/>
                </a:cxn>
                <a:cxn ang="0">
                  <a:pos x="756" y="0"/>
                </a:cxn>
                <a:cxn ang="0">
                  <a:pos x="906" y="14"/>
                </a:cxn>
                <a:cxn ang="0">
                  <a:pos x="1049" y="58"/>
                </a:cxn>
                <a:cxn ang="0">
                  <a:pos x="1177" y="128"/>
                </a:cxn>
                <a:cxn ang="0">
                  <a:pos x="1290" y="221"/>
                </a:cxn>
                <a:cxn ang="0">
                  <a:pos x="1381" y="332"/>
                </a:cxn>
                <a:cxn ang="0">
                  <a:pos x="1453" y="460"/>
                </a:cxn>
                <a:cxn ang="0">
                  <a:pos x="1497" y="601"/>
                </a:cxn>
                <a:cxn ang="0">
                  <a:pos x="1513" y="754"/>
                </a:cxn>
                <a:cxn ang="0">
                  <a:pos x="1497" y="906"/>
                </a:cxn>
                <a:cxn ang="0">
                  <a:pos x="1453" y="1049"/>
                </a:cxn>
                <a:cxn ang="0">
                  <a:pos x="1381" y="1177"/>
                </a:cxn>
                <a:cxn ang="0">
                  <a:pos x="1290" y="1292"/>
                </a:cxn>
                <a:cxn ang="0">
                  <a:pos x="1177" y="1383"/>
                </a:cxn>
                <a:cxn ang="0">
                  <a:pos x="1049" y="1454"/>
                </a:cxn>
                <a:cxn ang="0">
                  <a:pos x="906" y="1499"/>
                </a:cxn>
                <a:cxn ang="0">
                  <a:pos x="756" y="1515"/>
                </a:cxn>
                <a:cxn ang="0">
                  <a:pos x="603" y="1499"/>
                </a:cxn>
                <a:cxn ang="0">
                  <a:pos x="462" y="1454"/>
                </a:cxn>
                <a:cxn ang="0">
                  <a:pos x="332" y="1383"/>
                </a:cxn>
                <a:cxn ang="0">
                  <a:pos x="221" y="1292"/>
                </a:cxn>
                <a:cxn ang="0">
                  <a:pos x="128" y="1177"/>
                </a:cxn>
                <a:cxn ang="0">
                  <a:pos x="58" y="1049"/>
                </a:cxn>
                <a:cxn ang="0">
                  <a:pos x="14" y="906"/>
                </a:cxn>
                <a:cxn ang="0">
                  <a:pos x="0" y="754"/>
                </a:cxn>
                <a:cxn ang="0">
                  <a:pos x="14" y="601"/>
                </a:cxn>
                <a:cxn ang="0">
                  <a:pos x="58" y="460"/>
                </a:cxn>
                <a:cxn ang="0">
                  <a:pos x="128" y="332"/>
                </a:cxn>
                <a:cxn ang="0">
                  <a:pos x="221" y="221"/>
                </a:cxn>
                <a:cxn ang="0">
                  <a:pos x="332" y="128"/>
                </a:cxn>
                <a:cxn ang="0">
                  <a:pos x="462" y="58"/>
                </a:cxn>
                <a:cxn ang="0">
                  <a:pos x="603" y="14"/>
                </a:cxn>
                <a:cxn ang="0">
                  <a:pos x="756" y="0"/>
                </a:cxn>
                <a:cxn ang="0">
                  <a:pos x="756" y="754"/>
                </a:cxn>
              </a:cxnLst>
              <a:rect l="0" t="0" r="r" b="b"/>
              <a:pathLst>
                <a:path w="1513" h="1515">
                  <a:moveTo>
                    <a:pt x="756" y="754"/>
                  </a:moveTo>
                  <a:lnTo>
                    <a:pt x="756" y="0"/>
                  </a:lnTo>
                  <a:lnTo>
                    <a:pt x="906" y="14"/>
                  </a:lnTo>
                  <a:lnTo>
                    <a:pt x="1049" y="58"/>
                  </a:lnTo>
                  <a:lnTo>
                    <a:pt x="1177" y="128"/>
                  </a:lnTo>
                  <a:lnTo>
                    <a:pt x="1290" y="221"/>
                  </a:lnTo>
                  <a:lnTo>
                    <a:pt x="1381" y="332"/>
                  </a:lnTo>
                  <a:lnTo>
                    <a:pt x="1453" y="460"/>
                  </a:lnTo>
                  <a:lnTo>
                    <a:pt x="1497" y="601"/>
                  </a:lnTo>
                  <a:lnTo>
                    <a:pt x="1513" y="754"/>
                  </a:lnTo>
                  <a:lnTo>
                    <a:pt x="1497" y="906"/>
                  </a:lnTo>
                  <a:lnTo>
                    <a:pt x="1453" y="1049"/>
                  </a:lnTo>
                  <a:lnTo>
                    <a:pt x="1381" y="1177"/>
                  </a:lnTo>
                  <a:lnTo>
                    <a:pt x="1290" y="1292"/>
                  </a:lnTo>
                  <a:lnTo>
                    <a:pt x="1177" y="1383"/>
                  </a:lnTo>
                  <a:lnTo>
                    <a:pt x="1049" y="1454"/>
                  </a:lnTo>
                  <a:lnTo>
                    <a:pt x="906" y="1499"/>
                  </a:lnTo>
                  <a:lnTo>
                    <a:pt x="756" y="1515"/>
                  </a:lnTo>
                  <a:lnTo>
                    <a:pt x="603" y="1499"/>
                  </a:lnTo>
                  <a:lnTo>
                    <a:pt x="462" y="1454"/>
                  </a:lnTo>
                  <a:lnTo>
                    <a:pt x="332" y="1383"/>
                  </a:lnTo>
                  <a:lnTo>
                    <a:pt x="221" y="1292"/>
                  </a:lnTo>
                  <a:lnTo>
                    <a:pt x="128" y="1177"/>
                  </a:lnTo>
                  <a:lnTo>
                    <a:pt x="58" y="1049"/>
                  </a:lnTo>
                  <a:lnTo>
                    <a:pt x="14" y="906"/>
                  </a:lnTo>
                  <a:lnTo>
                    <a:pt x="0" y="754"/>
                  </a:lnTo>
                  <a:lnTo>
                    <a:pt x="14" y="601"/>
                  </a:lnTo>
                  <a:lnTo>
                    <a:pt x="58" y="460"/>
                  </a:lnTo>
                  <a:lnTo>
                    <a:pt x="128" y="332"/>
                  </a:lnTo>
                  <a:lnTo>
                    <a:pt x="221" y="221"/>
                  </a:lnTo>
                  <a:lnTo>
                    <a:pt x="332" y="128"/>
                  </a:lnTo>
                  <a:lnTo>
                    <a:pt x="462" y="58"/>
                  </a:lnTo>
                  <a:lnTo>
                    <a:pt x="603" y="14"/>
                  </a:lnTo>
                  <a:lnTo>
                    <a:pt x="756" y="0"/>
                  </a:lnTo>
                  <a:lnTo>
                    <a:pt x="756" y="754"/>
                  </a:lnTo>
                  <a:close/>
                </a:path>
              </a:pathLst>
            </a:custGeom>
            <a:solidFill>
              <a:srgbClr val="FF9900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0" name="Freeform 30"/>
            <p:cNvSpPr>
              <a:spLocks/>
            </p:cNvSpPr>
            <p:nvPr/>
          </p:nvSpPr>
          <p:spPr bwMode="auto">
            <a:xfrm>
              <a:off x="2386" y="1327"/>
              <a:ext cx="1023" cy="1032"/>
            </a:xfrm>
            <a:custGeom>
              <a:avLst/>
              <a:gdLst/>
              <a:ahLst/>
              <a:cxnLst>
                <a:cxn ang="0">
                  <a:pos x="727" y="0"/>
                </a:cxn>
                <a:cxn ang="0">
                  <a:pos x="873" y="14"/>
                </a:cxn>
                <a:cxn ang="0">
                  <a:pos x="1011" y="56"/>
                </a:cxn>
                <a:cxn ang="0">
                  <a:pos x="1133" y="122"/>
                </a:cxn>
                <a:cxn ang="0">
                  <a:pos x="1241" y="213"/>
                </a:cxn>
                <a:cxn ang="0">
                  <a:pos x="1329" y="320"/>
                </a:cxn>
                <a:cxn ang="0">
                  <a:pos x="1397" y="442"/>
                </a:cxn>
                <a:cxn ang="0">
                  <a:pos x="1439" y="578"/>
                </a:cxn>
                <a:cxn ang="0">
                  <a:pos x="1455" y="725"/>
                </a:cxn>
                <a:cxn ang="0">
                  <a:pos x="1439" y="871"/>
                </a:cxn>
                <a:cxn ang="0">
                  <a:pos x="1397" y="1008"/>
                </a:cxn>
                <a:cxn ang="0">
                  <a:pos x="1329" y="1131"/>
                </a:cxn>
                <a:cxn ang="0">
                  <a:pos x="1241" y="1239"/>
                </a:cxn>
                <a:cxn ang="0">
                  <a:pos x="1133" y="1326"/>
                </a:cxn>
                <a:cxn ang="0">
                  <a:pos x="1011" y="1394"/>
                </a:cxn>
                <a:cxn ang="0">
                  <a:pos x="873" y="1437"/>
                </a:cxn>
                <a:cxn ang="0">
                  <a:pos x="727" y="1452"/>
                </a:cxn>
                <a:cxn ang="0">
                  <a:pos x="580" y="1437"/>
                </a:cxn>
                <a:cxn ang="0">
                  <a:pos x="444" y="1394"/>
                </a:cxn>
                <a:cxn ang="0">
                  <a:pos x="320" y="1326"/>
                </a:cxn>
                <a:cxn ang="0">
                  <a:pos x="213" y="1239"/>
                </a:cxn>
                <a:cxn ang="0">
                  <a:pos x="122" y="1131"/>
                </a:cxn>
                <a:cxn ang="0">
                  <a:pos x="56" y="1008"/>
                </a:cxn>
                <a:cxn ang="0">
                  <a:pos x="14" y="871"/>
                </a:cxn>
                <a:cxn ang="0">
                  <a:pos x="0" y="725"/>
                </a:cxn>
                <a:cxn ang="0">
                  <a:pos x="14" y="578"/>
                </a:cxn>
                <a:cxn ang="0">
                  <a:pos x="56" y="442"/>
                </a:cxn>
                <a:cxn ang="0">
                  <a:pos x="122" y="320"/>
                </a:cxn>
                <a:cxn ang="0">
                  <a:pos x="213" y="213"/>
                </a:cxn>
                <a:cxn ang="0">
                  <a:pos x="320" y="122"/>
                </a:cxn>
                <a:cxn ang="0">
                  <a:pos x="444" y="56"/>
                </a:cxn>
                <a:cxn ang="0">
                  <a:pos x="580" y="14"/>
                </a:cxn>
                <a:cxn ang="0">
                  <a:pos x="727" y="0"/>
                </a:cxn>
              </a:cxnLst>
              <a:rect l="0" t="0" r="r" b="b"/>
              <a:pathLst>
                <a:path w="1455" h="1452">
                  <a:moveTo>
                    <a:pt x="727" y="0"/>
                  </a:moveTo>
                  <a:lnTo>
                    <a:pt x="873" y="14"/>
                  </a:lnTo>
                  <a:lnTo>
                    <a:pt x="1011" y="56"/>
                  </a:lnTo>
                  <a:lnTo>
                    <a:pt x="1133" y="122"/>
                  </a:lnTo>
                  <a:lnTo>
                    <a:pt x="1241" y="213"/>
                  </a:lnTo>
                  <a:lnTo>
                    <a:pt x="1329" y="320"/>
                  </a:lnTo>
                  <a:lnTo>
                    <a:pt x="1397" y="442"/>
                  </a:lnTo>
                  <a:lnTo>
                    <a:pt x="1439" y="578"/>
                  </a:lnTo>
                  <a:lnTo>
                    <a:pt x="1455" y="725"/>
                  </a:lnTo>
                  <a:lnTo>
                    <a:pt x="1439" y="871"/>
                  </a:lnTo>
                  <a:lnTo>
                    <a:pt x="1397" y="1008"/>
                  </a:lnTo>
                  <a:lnTo>
                    <a:pt x="1329" y="1131"/>
                  </a:lnTo>
                  <a:lnTo>
                    <a:pt x="1241" y="1239"/>
                  </a:lnTo>
                  <a:lnTo>
                    <a:pt x="1133" y="1326"/>
                  </a:lnTo>
                  <a:lnTo>
                    <a:pt x="1011" y="1394"/>
                  </a:lnTo>
                  <a:lnTo>
                    <a:pt x="873" y="1437"/>
                  </a:lnTo>
                  <a:lnTo>
                    <a:pt x="727" y="1452"/>
                  </a:lnTo>
                  <a:lnTo>
                    <a:pt x="580" y="1437"/>
                  </a:lnTo>
                  <a:lnTo>
                    <a:pt x="444" y="1394"/>
                  </a:lnTo>
                  <a:lnTo>
                    <a:pt x="320" y="1326"/>
                  </a:lnTo>
                  <a:lnTo>
                    <a:pt x="213" y="1239"/>
                  </a:lnTo>
                  <a:lnTo>
                    <a:pt x="122" y="1131"/>
                  </a:lnTo>
                  <a:lnTo>
                    <a:pt x="56" y="1008"/>
                  </a:lnTo>
                  <a:lnTo>
                    <a:pt x="14" y="871"/>
                  </a:lnTo>
                  <a:lnTo>
                    <a:pt x="0" y="725"/>
                  </a:lnTo>
                  <a:lnTo>
                    <a:pt x="14" y="578"/>
                  </a:lnTo>
                  <a:lnTo>
                    <a:pt x="56" y="442"/>
                  </a:lnTo>
                  <a:lnTo>
                    <a:pt x="122" y="320"/>
                  </a:lnTo>
                  <a:lnTo>
                    <a:pt x="213" y="213"/>
                  </a:lnTo>
                  <a:lnTo>
                    <a:pt x="320" y="122"/>
                  </a:lnTo>
                  <a:lnTo>
                    <a:pt x="444" y="56"/>
                  </a:lnTo>
                  <a:lnTo>
                    <a:pt x="580" y="14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FFFF00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1" name="Freeform 31"/>
            <p:cNvSpPr>
              <a:spLocks/>
            </p:cNvSpPr>
            <p:nvPr/>
          </p:nvSpPr>
          <p:spPr bwMode="auto">
            <a:xfrm>
              <a:off x="2447" y="1453"/>
              <a:ext cx="824" cy="830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695" y="9"/>
                </a:cxn>
                <a:cxn ang="0">
                  <a:pos x="805" y="44"/>
                </a:cxn>
                <a:cxn ang="0">
                  <a:pos x="902" y="97"/>
                </a:cxn>
                <a:cxn ang="0">
                  <a:pos x="989" y="168"/>
                </a:cxn>
                <a:cxn ang="0">
                  <a:pos x="1059" y="254"/>
                </a:cxn>
                <a:cxn ang="0">
                  <a:pos x="1114" y="353"/>
                </a:cxn>
                <a:cxn ang="0">
                  <a:pos x="1147" y="459"/>
                </a:cxn>
                <a:cxn ang="0">
                  <a:pos x="1160" y="578"/>
                </a:cxn>
                <a:cxn ang="0">
                  <a:pos x="1147" y="692"/>
                </a:cxn>
                <a:cxn ang="0">
                  <a:pos x="1114" y="802"/>
                </a:cxn>
                <a:cxn ang="0">
                  <a:pos x="1059" y="899"/>
                </a:cxn>
                <a:cxn ang="0">
                  <a:pos x="989" y="987"/>
                </a:cxn>
                <a:cxn ang="0">
                  <a:pos x="902" y="1056"/>
                </a:cxn>
                <a:cxn ang="0">
                  <a:pos x="805" y="1111"/>
                </a:cxn>
                <a:cxn ang="0">
                  <a:pos x="695" y="1144"/>
                </a:cxn>
                <a:cxn ang="0">
                  <a:pos x="580" y="1157"/>
                </a:cxn>
                <a:cxn ang="0">
                  <a:pos x="462" y="1144"/>
                </a:cxn>
                <a:cxn ang="0">
                  <a:pos x="353" y="1111"/>
                </a:cxn>
                <a:cxn ang="0">
                  <a:pos x="254" y="1056"/>
                </a:cxn>
                <a:cxn ang="0">
                  <a:pos x="169" y="987"/>
                </a:cxn>
                <a:cxn ang="0">
                  <a:pos x="97" y="899"/>
                </a:cxn>
                <a:cxn ang="0">
                  <a:pos x="45" y="802"/>
                </a:cxn>
                <a:cxn ang="0">
                  <a:pos x="10" y="692"/>
                </a:cxn>
                <a:cxn ang="0">
                  <a:pos x="0" y="578"/>
                </a:cxn>
                <a:cxn ang="0">
                  <a:pos x="10" y="459"/>
                </a:cxn>
                <a:cxn ang="0">
                  <a:pos x="45" y="353"/>
                </a:cxn>
                <a:cxn ang="0">
                  <a:pos x="97" y="254"/>
                </a:cxn>
                <a:cxn ang="0">
                  <a:pos x="169" y="168"/>
                </a:cxn>
                <a:cxn ang="0">
                  <a:pos x="254" y="97"/>
                </a:cxn>
                <a:cxn ang="0">
                  <a:pos x="353" y="44"/>
                </a:cxn>
                <a:cxn ang="0">
                  <a:pos x="462" y="9"/>
                </a:cxn>
                <a:cxn ang="0">
                  <a:pos x="580" y="0"/>
                </a:cxn>
              </a:cxnLst>
              <a:rect l="0" t="0" r="r" b="b"/>
              <a:pathLst>
                <a:path w="1160" h="1157">
                  <a:moveTo>
                    <a:pt x="580" y="0"/>
                  </a:moveTo>
                  <a:lnTo>
                    <a:pt x="695" y="9"/>
                  </a:lnTo>
                  <a:lnTo>
                    <a:pt x="805" y="44"/>
                  </a:lnTo>
                  <a:lnTo>
                    <a:pt x="902" y="97"/>
                  </a:lnTo>
                  <a:lnTo>
                    <a:pt x="989" y="168"/>
                  </a:lnTo>
                  <a:lnTo>
                    <a:pt x="1059" y="254"/>
                  </a:lnTo>
                  <a:lnTo>
                    <a:pt x="1114" y="353"/>
                  </a:lnTo>
                  <a:lnTo>
                    <a:pt x="1147" y="459"/>
                  </a:lnTo>
                  <a:lnTo>
                    <a:pt x="1160" y="578"/>
                  </a:lnTo>
                  <a:lnTo>
                    <a:pt x="1147" y="692"/>
                  </a:lnTo>
                  <a:lnTo>
                    <a:pt x="1114" y="802"/>
                  </a:lnTo>
                  <a:lnTo>
                    <a:pt x="1059" y="899"/>
                  </a:lnTo>
                  <a:lnTo>
                    <a:pt x="989" y="987"/>
                  </a:lnTo>
                  <a:lnTo>
                    <a:pt x="902" y="1056"/>
                  </a:lnTo>
                  <a:lnTo>
                    <a:pt x="805" y="1111"/>
                  </a:lnTo>
                  <a:lnTo>
                    <a:pt x="695" y="1144"/>
                  </a:lnTo>
                  <a:lnTo>
                    <a:pt x="580" y="1157"/>
                  </a:lnTo>
                  <a:lnTo>
                    <a:pt x="462" y="1144"/>
                  </a:lnTo>
                  <a:lnTo>
                    <a:pt x="353" y="1111"/>
                  </a:lnTo>
                  <a:lnTo>
                    <a:pt x="254" y="1056"/>
                  </a:lnTo>
                  <a:lnTo>
                    <a:pt x="169" y="987"/>
                  </a:lnTo>
                  <a:lnTo>
                    <a:pt x="97" y="899"/>
                  </a:lnTo>
                  <a:lnTo>
                    <a:pt x="45" y="802"/>
                  </a:lnTo>
                  <a:lnTo>
                    <a:pt x="10" y="692"/>
                  </a:lnTo>
                  <a:lnTo>
                    <a:pt x="0" y="578"/>
                  </a:lnTo>
                  <a:lnTo>
                    <a:pt x="10" y="459"/>
                  </a:lnTo>
                  <a:lnTo>
                    <a:pt x="45" y="353"/>
                  </a:lnTo>
                  <a:lnTo>
                    <a:pt x="97" y="254"/>
                  </a:lnTo>
                  <a:lnTo>
                    <a:pt x="169" y="168"/>
                  </a:lnTo>
                  <a:lnTo>
                    <a:pt x="254" y="97"/>
                  </a:lnTo>
                  <a:lnTo>
                    <a:pt x="353" y="44"/>
                  </a:lnTo>
                  <a:lnTo>
                    <a:pt x="462" y="9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FF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2" name="Freeform 32"/>
            <p:cNvSpPr>
              <a:spLocks/>
            </p:cNvSpPr>
            <p:nvPr/>
          </p:nvSpPr>
          <p:spPr bwMode="auto">
            <a:xfrm>
              <a:off x="2862" y="1837"/>
              <a:ext cx="69" cy="57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66" y="2"/>
                </a:cxn>
                <a:cxn ang="0">
                  <a:pos x="82" y="10"/>
                </a:cxn>
                <a:cxn ang="0">
                  <a:pos x="91" y="19"/>
                </a:cxn>
                <a:cxn ang="0">
                  <a:pos x="97" y="37"/>
                </a:cxn>
                <a:cxn ang="0">
                  <a:pos x="91" y="52"/>
                </a:cxn>
                <a:cxn ang="0">
                  <a:pos x="82" y="66"/>
                </a:cxn>
                <a:cxn ang="0">
                  <a:pos x="66" y="75"/>
                </a:cxn>
                <a:cxn ang="0">
                  <a:pos x="51" y="79"/>
                </a:cxn>
                <a:cxn ang="0">
                  <a:pos x="39" y="77"/>
                </a:cxn>
                <a:cxn ang="0">
                  <a:pos x="29" y="75"/>
                </a:cxn>
                <a:cxn ang="0">
                  <a:pos x="19" y="70"/>
                </a:cxn>
                <a:cxn ang="0">
                  <a:pos x="14" y="66"/>
                </a:cxn>
                <a:cxn ang="0">
                  <a:pos x="2" y="52"/>
                </a:cxn>
                <a:cxn ang="0">
                  <a:pos x="0" y="37"/>
                </a:cxn>
                <a:cxn ang="0">
                  <a:pos x="2" y="19"/>
                </a:cxn>
                <a:cxn ang="0">
                  <a:pos x="14" y="10"/>
                </a:cxn>
                <a:cxn ang="0">
                  <a:pos x="19" y="4"/>
                </a:cxn>
                <a:cxn ang="0">
                  <a:pos x="29" y="2"/>
                </a:cxn>
                <a:cxn ang="0">
                  <a:pos x="39" y="0"/>
                </a:cxn>
                <a:cxn ang="0">
                  <a:pos x="51" y="0"/>
                </a:cxn>
              </a:cxnLst>
              <a:rect l="0" t="0" r="r" b="b"/>
              <a:pathLst>
                <a:path w="97" h="79">
                  <a:moveTo>
                    <a:pt x="51" y="0"/>
                  </a:moveTo>
                  <a:lnTo>
                    <a:pt x="66" y="2"/>
                  </a:lnTo>
                  <a:lnTo>
                    <a:pt x="82" y="10"/>
                  </a:lnTo>
                  <a:lnTo>
                    <a:pt x="91" y="19"/>
                  </a:lnTo>
                  <a:lnTo>
                    <a:pt x="97" y="37"/>
                  </a:lnTo>
                  <a:lnTo>
                    <a:pt x="91" y="52"/>
                  </a:lnTo>
                  <a:lnTo>
                    <a:pt x="82" y="66"/>
                  </a:lnTo>
                  <a:lnTo>
                    <a:pt x="66" y="75"/>
                  </a:lnTo>
                  <a:lnTo>
                    <a:pt x="51" y="79"/>
                  </a:lnTo>
                  <a:lnTo>
                    <a:pt x="39" y="77"/>
                  </a:lnTo>
                  <a:lnTo>
                    <a:pt x="29" y="75"/>
                  </a:lnTo>
                  <a:lnTo>
                    <a:pt x="19" y="70"/>
                  </a:lnTo>
                  <a:lnTo>
                    <a:pt x="14" y="66"/>
                  </a:lnTo>
                  <a:lnTo>
                    <a:pt x="2" y="52"/>
                  </a:lnTo>
                  <a:lnTo>
                    <a:pt x="0" y="37"/>
                  </a:lnTo>
                  <a:lnTo>
                    <a:pt x="2" y="19"/>
                  </a:lnTo>
                  <a:lnTo>
                    <a:pt x="14" y="10"/>
                  </a:lnTo>
                  <a:lnTo>
                    <a:pt x="19" y="4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3" name="Freeform 33"/>
            <p:cNvSpPr>
              <a:spLocks/>
            </p:cNvSpPr>
            <p:nvPr/>
          </p:nvSpPr>
          <p:spPr bwMode="auto">
            <a:xfrm>
              <a:off x="2465" y="1741"/>
              <a:ext cx="212" cy="227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76" y="2"/>
                </a:cxn>
                <a:cxn ang="0">
                  <a:pos x="205" y="12"/>
                </a:cxn>
                <a:cxn ang="0">
                  <a:pos x="230" y="25"/>
                </a:cxn>
                <a:cxn ang="0">
                  <a:pos x="254" y="45"/>
                </a:cxn>
                <a:cxn ang="0">
                  <a:pos x="271" y="66"/>
                </a:cxn>
                <a:cxn ang="0">
                  <a:pos x="285" y="93"/>
                </a:cxn>
                <a:cxn ang="0">
                  <a:pos x="294" y="122"/>
                </a:cxn>
                <a:cxn ang="0">
                  <a:pos x="298" y="155"/>
                </a:cxn>
                <a:cxn ang="0">
                  <a:pos x="294" y="186"/>
                </a:cxn>
                <a:cxn ang="0">
                  <a:pos x="285" y="217"/>
                </a:cxn>
                <a:cxn ang="0">
                  <a:pos x="271" y="242"/>
                </a:cxn>
                <a:cxn ang="0">
                  <a:pos x="254" y="268"/>
                </a:cxn>
                <a:cxn ang="0">
                  <a:pos x="230" y="285"/>
                </a:cxn>
                <a:cxn ang="0">
                  <a:pos x="205" y="303"/>
                </a:cxn>
                <a:cxn ang="0">
                  <a:pos x="176" y="312"/>
                </a:cxn>
                <a:cxn ang="0">
                  <a:pos x="147" y="316"/>
                </a:cxn>
                <a:cxn ang="0">
                  <a:pos x="116" y="312"/>
                </a:cxn>
                <a:cxn ang="0">
                  <a:pos x="89" y="303"/>
                </a:cxn>
                <a:cxn ang="0">
                  <a:pos x="64" y="285"/>
                </a:cxn>
                <a:cxn ang="0">
                  <a:pos x="42" y="268"/>
                </a:cxn>
                <a:cxn ang="0">
                  <a:pos x="23" y="242"/>
                </a:cxn>
                <a:cxn ang="0">
                  <a:pos x="9" y="217"/>
                </a:cxn>
                <a:cxn ang="0">
                  <a:pos x="1" y="186"/>
                </a:cxn>
                <a:cxn ang="0">
                  <a:pos x="0" y="155"/>
                </a:cxn>
                <a:cxn ang="0">
                  <a:pos x="1" y="122"/>
                </a:cxn>
                <a:cxn ang="0">
                  <a:pos x="9" y="93"/>
                </a:cxn>
                <a:cxn ang="0">
                  <a:pos x="23" y="66"/>
                </a:cxn>
                <a:cxn ang="0">
                  <a:pos x="42" y="45"/>
                </a:cxn>
                <a:cxn ang="0">
                  <a:pos x="64" y="25"/>
                </a:cxn>
                <a:cxn ang="0">
                  <a:pos x="89" y="12"/>
                </a:cxn>
                <a:cxn ang="0">
                  <a:pos x="116" y="2"/>
                </a:cxn>
                <a:cxn ang="0">
                  <a:pos x="147" y="0"/>
                </a:cxn>
              </a:cxnLst>
              <a:rect l="0" t="0" r="r" b="b"/>
              <a:pathLst>
                <a:path w="298" h="316">
                  <a:moveTo>
                    <a:pt x="147" y="0"/>
                  </a:moveTo>
                  <a:lnTo>
                    <a:pt x="176" y="2"/>
                  </a:lnTo>
                  <a:lnTo>
                    <a:pt x="205" y="12"/>
                  </a:lnTo>
                  <a:lnTo>
                    <a:pt x="230" y="25"/>
                  </a:lnTo>
                  <a:lnTo>
                    <a:pt x="254" y="45"/>
                  </a:lnTo>
                  <a:lnTo>
                    <a:pt x="271" y="66"/>
                  </a:lnTo>
                  <a:lnTo>
                    <a:pt x="285" y="93"/>
                  </a:lnTo>
                  <a:lnTo>
                    <a:pt x="294" y="122"/>
                  </a:lnTo>
                  <a:lnTo>
                    <a:pt x="298" y="155"/>
                  </a:lnTo>
                  <a:lnTo>
                    <a:pt x="294" y="186"/>
                  </a:lnTo>
                  <a:lnTo>
                    <a:pt x="285" y="217"/>
                  </a:lnTo>
                  <a:lnTo>
                    <a:pt x="271" y="242"/>
                  </a:lnTo>
                  <a:lnTo>
                    <a:pt x="254" y="268"/>
                  </a:lnTo>
                  <a:lnTo>
                    <a:pt x="230" y="285"/>
                  </a:lnTo>
                  <a:lnTo>
                    <a:pt x="205" y="303"/>
                  </a:lnTo>
                  <a:lnTo>
                    <a:pt x="176" y="312"/>
                  </a:lnTo>
                  <a:lnTo>
                    <a:pt x="147" y="316"/>
                  </a:lnTo>
                  <a:lnTo>
                    <a:pt x="116" y="312"/>
                  </a:lnTo>
                  <a:lnTo>
                    <a:pt x="89" y="303"/>
                  </a:lnTo>
                  <a:lnTo>
                    <a:pt x="64" y="285"/>
                  </a:lnTo>
                  <a:lnTo>
                    <a:pt x="42" y="268"/>
                  </a:lnTo>
                  <a:lnTo>
                    <a:pt x="23" y="242"/>
                  </a:lnTo>
                  <a:lnTo>
                    <a:pt x="9" y="217"/>
                  </a:lnTo>
                  <a:lnTo>
                    <a:pt x="1" y="186"/>
                  </a:lnTo>
                  <a:lnTo>
                    <a:pt x="0" y="155"/>
                  </a:lnTo>
                  <a:lnTo>
                    <a:pt x="1" y="122"/>
                  </a:lnTo>
                  <a:lnTo>
                    <a:pt x="9" y="93"/>
                  </a:lnTo>
                  <a:lnTo>
                    <a:pt x="23" y="66"/>
                  </a:lnTo>
                  <a:lnTo>
                    <a:pt x="42" y="45"/>
                  </a:lnTo>
                  <a:lnTo>
                    <a:pt x="64" y="25"/>
                  </a:lnTo>
                  <a:lnTo>
                    <a:pt x="89" y="12"/>
                  </a:lnTo>
                  <a:lnTo>
                    <a:pt x="116" y="2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8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4" name="Freeform 34"/>
            <p:cNvSpPr>
              <a:spLocks/>
            </p:cNvSpPr>
            <p:nvPr/>
          </p:nvSpPr>
          <p:spPr bwMode="auto">
            <a:xfrm>
              <a:off x="3133" y="1747"/>
              <a:ext cx="216" cy="223"/>
            </a:xfrm>
            <a:custGeom>
              <a:avLst/>
              <a:gdLst/>
              <a:ahLst/>
              <a:cxnLst>
                <a:cxn ang="0">
                  <a:pos x="153" y="0"/>
                </a:cxn>
                <a:cxn ang="0">
                  <a:pos x="182" y="2"/>
                </a:cxn>
                <a:cxn ang="0">
                  <a:pos x="212" y="10"/>
                </a:cxn>
                <a:cxn ang="0">
                  <a:pos x="237" y="23"/>
                </a:cxn>
                <a:cxn ang="0">
                  <a:pos x="260" y="42"/>
                </a:cxn>
                <a:cxn ang="0">
                  <a:pos x="277" y="64"/>
                </a:cxn>
                <a:cxn ang="0">
                  <a:pos x="291" y="93"/>
                </a:cxn>
                <a:cxn ang="0">
                  <a:pos x="301" y="120"/>
                </a:cxn>
                <a:cxn ang="0">
                  <a:pos x="305" y="155"/>
                </a:cxn>
                <a:cxn ang="0">
                  <a:pos x="301" y="184"/>
                </a:cxn>
                <a:cxn ang="0">
                  <a:pos x="291" y="215"/>
                </a:cxn>
                <a:cxn ang="0">
                  <a:pos x="277" y="240"/>
                </a:cxn>
                <a:cxn ang="0">
                  <a:pos x="260" y="264"/>
                </a:cxn>
                <a:cxn ang="0">
                  <a:pos x="237" y="281"/>
                </a:cxn>
                <a:cxn ang="0">
                  <a:pos x="212" y="296"/>
                </a:cxn>
                <a:cxn ang="0">
                  <a:pos x="182" y="306"/>
                </a:cxn>
                <a:cxn ang="0">
                  <a:pos x="153" y="310"/>
                </a:cxn>
                <a:cxn ang="0">
                  <a:pos x="120" y="306"/>
                </a:cxn>
                <a:cxn ang="0">
                  <a:pos x="93" y="296"/>
                </a:cxn>
                <a:cxn ang="0">
                  <a:pos x="66" y="281"/>
                </a:cxn>
                <a:cxn ang="0">
                  <a:pos x="45" y="264"/>
                </a:cxn>
                <a:cxn ang="0">
                  <a:pos x="23" y="240"/>
                </a:cxn>
                <a:cxn ang="0">
                  <a:pos x="10" y="215"/>
                </a:cxn>
                <a:cxn ang="0">
                  <a:pos x="2" y="184"/>
                </a:cxn>
                <a:cxn ang="0">
                  <a:pos x="0" y="155"/>
                </a:cxn>
                <a:cxn ang="0">
                  <a:pos x="2" y="120"/>
                </a:cxn>
                <a:cxn ang="0">
                  <a:pos x="10" y="93"/>
                </a:cxn>
                <a:cxn ang="0">
                  <a:pos x="23" y="64"/>
                </a:cxn>
                <a:cxn ang="0">
                  <a:pos x="45" y="42"/>
                </a:cxn>
                <a:cxn ang="0">
                  <a:pos x="66" y="23"/>
                </a:cxn>
                <a:cxn ang="0">
                  <a:pos x="93" y="10"/>
                </a:cxn>
                <a:cxn ang="0">
                  <a:pos x="120" y="2"/>
                </a:cxn>
                <a:cxn ang="0">
                  <a:pos x="153" y="0"/>
                </a:cxn>
              </a:cxnLst>
              <a:rect l="0" t="0" r="r" b="b"/>
              <a:pathLst>
                <a:path w="305" h="310">
                  <a:moveTo>
                    <a:pt x="153" y="0"/>
                  </a:moveTo>
                  <a:lnTo>
                    <a:pt x="182" y="2"/>
                  </a:lnTo>
                  <a:lnTo>
                    <a:pt x="212" y="10"/>
                  </a:lnTo>
                  <a:lnTo>
                    <a:pt x="237" y="23"/>
                  </a:lnTo>
                  <a:lnTo>
                    <a:pt x="260" y="42"/>
                  </a:lnTo>
                  <a:lnTo>
                    <a:pt x="277" y="64"/>
                  </a:lnTo>
                  <a:lnTo>
                    <a:pt x="291" y="93"/>
                  </a:lnTo>
                  <a:lnTo>
                    <a:pt x="301" y="120"/>
                  </a:lnTo>
                  <a:lnTo>
                    <a:pt x="305" y="155"/>
                  </a:lnTo>
                  <a:lnTo>
                    <a:pt x="301" y="184"/>
                  </a:lnTo>
                  <a:lnTo>
                    <a:pt x="291" y="215"/>
                  </a:lnTo>
                  <a:lnTo>
                    <a:pt x="277" y="240"/>
                  </a:lnTo>
                  <a:lnTo>
                    <a:pt x="260" y="264"/>
                  </a:lnTo>
                  <a:lnTo>
                    <a:pt x="237" y="281"/>
                  </a:lnTo>
                  <a:lnTo>
                    <a:pt x="212" y="296"/>
                  </a:lnTo>
                  <a:lnTo>
                    <a:pt x="182" y="306"/>
                  </a:lnTo>
                  <a:lnTo>
                    <a:pt x="153" y="310"/>
                  </a:lnTo>
                  <a:lnTo>
                    <a:pt x="120" y="306"/>
                  </a:lnTo>
                  <a:lnTo>
                    <a:pt x="93" y="296"/>
                  </a:lnTo>
                  <a:lnTo>
                    <a:pt x="66" y="281"/>
                  </a:lnTo>
                  <a:lnTo>
                    <a:pt x="45" y="264"/>
                  </a:lnTo>
                  <a:lnTo>
                    <a:pt x="23" y="240"/>
                  </a:lnTo>
                  <a:lnTo>
                    <a:pt x="10" y="215"/>
                  </a:lnTo>
                  <a:lnTo>
                    <a:pt x="2" y="184"/>
                  </a:lnTo>
                  <a:lnTo>
                    <a:pt x="0" y="155"/>
                  </a:lnTo>
                  <a:lnTo>
                    <a:pt x="2" y="120"/>
                  </a:lnTo>
                  <a:lnTo>
                    <a:pt x="10" y="93"/>
                  </a:lnTo>
                  <a:lnTo>
                    <a:pt x="23" y="64"/>
                  </a:lnTo>
                  <a:lnTo>
                    <a:pt x="45" y="42"/>
                  </a:lnTo>
                  <a:lnTo>
                    <a:pt x="66" y="23"/>
                  </a:lnTo>
                  <a:lnTo>
                    <a:pt x="93" y="10"/>
                  </a:lnTo>
                  <a:lnTo>
                    <a:pt x="120" y="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8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5" name="Freeform 35"/>
            <p:cNvSpPr>
              <a:spLocks/>
            </p:cNvSpPr>
            <p:nvPr/>
          </p:nvSpPr>
          <p:spPr bwMode="auto">
            <a:xfrm>
              <a:off x="2680" y="1699"/>
              <a:ext cx="128" cy="75"/>
            </a:xfrm>
            <a:custGeom>
              <a:avLst/>
              <a:gdLst/>
              <a:ahLst/>
              <a:cxnLst>
                <a:cxn ang="0">
                  <a:pos x="180" y="44"/>
                </a:cxn>
                <a:cxn ang="0">
                  <a:pos x="167" y="48"/>
                </a:cxn>
                <a:cxn ang="0">
                  <a:pos x="155" y="58"/>
                </a:cxn>
                <a:cxn ang="0">
                  <a:pos x="144" y="70"/>
                </a:cxn>
                <a:cxn ang="0">
                  <a:pos x="134" y="83"/>
                </a:cxn>
                <a:cxn ang="0">
                  <a:pos x="120" y="93"/>
                </a:cxn>
                <a:cxn ang="0">
                  <a:pos x="107" y="101"/>
                </a:cxn>
                <a:cxn ang="0">
                  <a:pos x="91" y="103"/>
                </a:cxn>
                <a:cxn ang="0">
                  <a:pos x="76" y="99"/>
                </a:cxn>
                <a:cxn ang="0">
                  <a:pos x="64" y="81"/>
                </a:cxn>
                <a:cxn ang="0">
                  <a:pos x="60" y="66"/>
                </a:cxn>
                <a:cxn ang="0">
                  <a:pos x="60" y="50"/>
                </a:cxn>
                <a:cxn ang="0">
                  <a:pos x="66" y="41"/>
                </a:cxn>
                <a:cxn ang="0">
                  <a:pos x="68" y="29"/>
                </a:cxn>
                <a:cxn ang="0">
                  <a:pos x="72" y="23"/>
                </a:cxn>
                <a:cxn ang="0">
                  <a:pos x="72" y="21"/>
                </a:cxn>
                <a:cxn ang="0">
                  <a:pos x="68" y="23"/>
                </a:cxn>
                <a:cxn ang="0">
                  <a:pos x="0" y="56"/>
                </a:cxn>
                <a:cxn ang="0">
                  <a:pos x="10" y="35"/>
                </a:cxn>
                <a:cxn ang="0">
                  <a:pos x="25" y="21"/>
                </a:cxn>
                <a:cxn ang="0">
                  <a:pos x="45" y="10"/>
                </a:cxn>
                <a:cxn ang="0">
                  <a:pos x="68" y="4"/>
                </a:cxn>
                <a:cxn ang="0">
                  <a:pos x="91" y="0"/>
                </a:cxn>
                <a:cxn ang="0">
                  <a:pos x="115" y="2"/>
                </a:cxn>
                <a:cxn ang="0">
                  <a:pos x="136" y="6"/>
                </a:cxn>
                <a:cxn ang="0">
                  <a:pos x="159" y="15"/>
                </a:cxn>
                <a:cxn ang="0">
                  <a:pos x="163" y="19"/>
                </a:cxn>
                <a:cxn ang="0">
                  <a:pos x="173" y="25"/>
                </a:cxn>
                <a:cxn ang="0">
                  <a:pos x="179" y="31"/>
                </a:cxn>
                <a:cxn ang="0">
                  <a:pos x="180" y="44"/>
                </a:cxn>
              </a:cxnLst>
              <a:rect l="0" t="0" r="r" b="b"/>
              <a:pathLst>
                <a:path w="180" h="103">
                  <a:moveTo>
                    <a:pt x="180" y="44"/>
                  </a:moveTo>
                  <a:lnTo>
                    <a:pt x="167" y="48"/>
                  </a:lnTo>
                  <a:lnTo>
                    <a:pt x="155" y="58"/>
                  </a:lnTo>
                  <a:lnTo>
                    <a:pt x="144" y="70"/>
                  </a:lnTo>
                  <a:lnTo>
                    <a:pt x="134" y="83"/>
                  </a:lnTo>
                  <a:lnTo>
                    <a:pt x="120" y="93"/>
                  </a:lnTo>
                  <a:lnTo>
                    <a:pt x="107" y="101"/>
                  </a:lnTo>
                  <a:lnTo>
                    <a:pt x="91" y="103"/>
                  </a:lnTo>
                  <a:lnTo>
                    <a:pt x="76" y="99"/>
                  </a:lnTo>
                  <a:lnTo>
                    <a:pt x="64" y="81"/>
                  </a:lnTo>
                  <a:lnTo>
                    <a:pt x="60" y="66"/>
                  </a:lnTo>
                  <a:lnTo>
                    <a:pt x="60" y="50"/>
                  </a:lnTo>
                  <a:lnTo>
                    <a:pt x="66" y="41"/>
                  </a:lnTo>
                  <a:lnTo>
                    <a:pt x="68" y="29"/>
                  </a:lnTo>
                  <a:lnTo>
                    <a:pt x="72" y="23"/>
                  </a:lnTo>
                  <a:lnTo>
                    <a:pt x="72" y="21"/>
                  </a:lnTo>
                  <a:lnTo>
                    <a:pt x="68" y="23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25" y="21"/>
                  </a:lnTo>
                  <a:lnTo>
                    <a:pt x="45" y="10"/>
                  </a:lnTo>
                  <a:lnTo>
                    <a:pt x="68" y="4"/>
                  </a:lnTo>
                  <a:lnTo>
                    <a:pt x="91" y="0"/>
                  </a:lnTo>
                  <a:lnTo>
                    <a:pt x="115" y="2"/>
                  </a:lnTo>
                  <a:lnTo>
                    <a:pt x="136" y="6"/>
                  </a:lnTo>
                  <a:lnTo>
                    <a:pt x="159" y="15"/>
                  </a:lnTo>
                  <a:lnTo>
                    <a:pt x="163" y="19"/>
                  </a:lnTo>
                  <a:lnTo>
                    <a:pt x="173" y="25"/>
                  </a:lnTo>
                  <a:lnTo>
                    <a:pt x="179" y="31"/>
                  </a:lnTo>
                  <a:lnTo>
                    <a:pt x="18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6" name="Freeform 36"/>
            <p:cNvSpPr>
              <a:spLocks/>
            </p:cNvSpPr>
            <p:nvPr/>
          </p:nvSpPr>
          <p:spPr bwMode="auto">
            <a:xfrm>
              <a:off x="2993" y="1701"/>
              <a:ext cx="126" cy="76"/>
            </a:xfrm>
            <a:custGeom>
              <a:avLst/>
              <a:gdLst/>
              <a:ahLst/>
              <a:cxnLst>
                <a:cxn ang="0">
                  <a:pos x="2" y="46"/>
                </a:cxn>
                <a:cxn ang="0">
                  <a:pos x="12" y="50"/>
                </a:cxn>
                <a:cxn ang="0">
                  <a:pos x="22" y="60"/>
                </a:cxn>
                <a:cxn ang="0">
                  <a:pos x="33" y="72"/>
                </a:cxn>
                <a:cxn ang="0">
                  <a:pos x="45" y="85"/>
                </a:cxn>
                <a:cxn ang="0">
                  <a:pos x="57" y="95"/>
                </a:cxn>
                <a:cxn ang="0">
                  <a:pos x="72" y="103"/>
                </a:cxn>
                <a:cxn ang="0">
                  <a:pos x="88" y="105"/>
                </a:cxn>
                <a:cxn ang="0">
                  <a:pos x="107" y="101"/>
                </a:cxn>
                <a:cxn ang="0">
                  <a:pos x="115" y="83"/>
                </a:cxn>
                <a:cxn ang="0">
                  <a:pos x="119" y="68"/>
                </a:cxn>
                <a:cxn ang="0">
                  <a:pos x="117" y="52"/>
                </a:cxn>
                <a:cxn ang="0">
                  <a:pos x="115" y="42"/>
                </a:cxn>
                <a:cxn ang="0">
                  <a:pos x="109" y="31"/>
                </a:cxn>
                <a:cxn ang="0">
                  <a:pos x="105" y="25"/>
                </a:cxn>
                <a:cxn ang="0">
                  <a:pos x="105" y="23"/>
                </a:cxn>
                <a:cxn ang="0">
                  <a:pos x="111" y="25"/>
                </a:cxn>
                <a:cxn ang="0">
                  <a:pos x="179" y="54"/>
                </a:cxn>
                <a:cxn ang="0">
                  <a:pos x="167" y="35"/>
                </a:cxn>
                <a:cxn ang="0">
                  <a:pos x="150" y="21"/>
                </a:cxn>
                <a:cxn ang="0">
                  <a:pos x="130" y="10"/>
                </a:cxn>
                <a:cxn ang="0">
                  <a:pos x="111" y="4"/>
                </a:cxn>
                <a:cxn ang="0">
                  <a:pos x="86" y="0"/>
                </a:cxn>
                <a:cxn ang="0">
                  <a:pos x="62" y="2"/>
                </a:cxn>
                <a:cxn ang="0">
                  <a:pos x="41" y="6"/>
                </a:cxn>
                <a:cxn ang="0">
                  <a:pos x="22" y="13"/>
                </a:cxn>
                <a:cxn ang="0">
                  <a:pos x="14" y="19"/>
                </a:cxn>
                <a:cxn ang="0">
                  <a:pos x="8" y="27"/>
                </a:cxn>
                <a:cxn ang="0">
                  <a:pos x="0" y="33"/>
                </a:cxn>
                <a:cxn ang="0">
                  <a:pos x="2" y="46"/>
                </a:cxn>
              </a:cxnLst>
              <a:rect l="0" t="0" r="r" b="b"/>
              <a:pathLst>
                <a:path w="179" h="105">
                  <a:moveTo>
                    <a:pt x="2" y="46"/>
                  </a:moveTo>
                  <a:lnTo>
                    <a:pt x="12" y="50"/>
                  </a:lnTo>
                  <a:lnTo>
                    <a:pt x="22" y="60"/>
                  </a:lnTo>
                  <a:lnTo>
                    <a:pt x="33" y="72"/>
                  </a:lnTo>
                  <a:lnTo>
                    <a:pt x="45" y="85"/>
                  </a:lnTo>
                  <a:lnTo>
                    <a:pt x="57" y="95"/>
                  </a:lnTo>
                  <a:lnTo>
                    <a:pt x="72" y="103"/>
                  </a:lnTo>
                  <a:lnTo>
                    <a:pt x="88" y="105"/>
                  </a:lnTo>
                  <a:lnTo>
                    <a:pt x="107" y="101"/>
                  </a:lnTo>
                  <a:lnTo>
                    <a:pt x="115" y="83"/>
                  </a:lnTo>
                  <a:lnTo>
                    <a:pt x="119" y="68"/>
                  </a:lnTo>
                  <a:lnTo>
                    <a:pt x="117" y="52"/>
                  </a:lnTo>
                  <a:lnTo>
                    <a:pt x="115" y="42"/>
                  </a:lnTo>
                  <a:lnTo>
                    <a:pt x="109" y="31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11" y="25"/>
                  </a:lnTo>
                  <a:lnTo>
                    <a:pt x="179" y="54"/>
                  </a:lnTo>
                  <a:lnTo>
                    <a:pt x="167" y="35"/>
                  </a:lnTo>
                  <a:lnTo>
                    <a:pt x="150" y="21"/>
                  </a:lnTo>
                  <a:lnTo>
                    <a:pt x="130" y="10"/>
                  </a:lnTo>
                  <a:lnTo>
                    <a:pt x="111" y="4"/>
                  </a:lnTo>
                  <a:lnTo>
                    <a:pt x="86" y="0"/>
                  </a:lnTo>
                  <a:lnTo>
                    <a:pt x="62" y="2"/>
                  </a:lnTo>
                  <a:lnTo>
                    <a:pt x="41" y="6"/>
                  </a:lnTo>
                  <a:lnTo>
                    <a:pt x="22" y="13"/>
                  </a:lnTo>
                  <a:lnTo>
                    <a:pt x="14" y="19"/>
                  </a:lnTo>
                  <a:lnTo>
                    <a:pt x="8" y="27"/>
                  </a:lnTo>
                  <a:lnTo>
                    <a:pt x="0" y="33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7" name="Freeform 37"/>
            <p:cNvSpPr>
              <a:spLocks/>
            </p:cNvSpPr>
            <p:nvPr/>
          </p:nvSpPr>
          <p:spPr bwMode="auto">
            <a:xfrm>
              <a:off x="2740" y="1721"/>
              <a:ext cx="35" cy="20"/>
            </a:xfrm>
            <a:custGeom>
              <a:avLst/>
              <a:gdLst/>
              <a:ahLst/>
              <a:cxnLst>
                <a:cxn ang="0">
                  <a:pos x="51" y="27"/>
                </a:cxn>
                <a:cxn ang="0">
                  <a:pos x="37" y="27"/>
                </a:cxn>
                <a:cxn ang="0">
                  <a:pos x="24" y="23"/>
                </a:cxn>
                <a:cxn ang="0">
                  <a:pos x="10" y="21"/>
                </a:cxn>
                <a:cxn ang="0">
                  <a:pos x="0" y="27"/>
                </a:cxn>
                <a:cxn ang="0">
                  <a:pos x="2" y="10"/>
                </a:cxn>
                <a:cxn ang="0">
                  <a:pos x="16" y="2"/>
                </a:cxn>
                <a:cxn ang="0">
                  <a:pos x="32" y="0"/>
                </a:cxn>
                <a:cxn ang="0">
                  <a:pos x="43" y="12"/>
                </a:cxn>
                <a:cxn ang="0">
                  <a:pos x="49" y="19"/>
                </a:cxn>
                <a:cxn ang="0">
                  <a:pos x="51" y="27"/>
                </a:cxn>
              </a:cxnLst>
              <a:rect l="0" t="0" r="r" b="b"/>
              <a:pathLst>
                <a:path w="51" h="27">
                  <a:moveTo>
                    <a:pt x="51" y="27"/>
                  </a:moveTo>
                  <a:lnTo>
                    <a:pt x="37" y="27"/>
                  </a:lnTo>
                  <a:lnTo>
                    <a:pt x="24" y="23"/>
                  </a:lnTo>
                  <a:lnTo>
                    <a:pt x="10" y="21"/>
                  </a:lnTo>
                  <a:lnTo>
                    <a:pt x="0" y="27"/>
                  </a:lnTo>
                  <a:lnTo>
                    <a:pt x="2" y="10"/>
                  </a:lnTo>
                  <a:lnTo>
                    <a:pt x="16" y="2"/>
                  </a:lnTo>
                  <a:lnTo>
                    <a:pt x="32" y="0"/>
                  </a:lnTo>
                  <a:lnTo>
                    <a:pt x="43" y="12"/>
                  </a:lnTo>
                  <a:lnTo>
                    <a:pt x="49" y="19"/>
                  </a:lnTo>
                  <a:lnTo>
                    <a:pt x="51" y="27"/>
                  </a:lnTo>
                  <a:close/>
                </a:path>
              </a:pathLst>
            </a:custGeom>
            <a:solidFill>
              <a:srgbClr val="B8C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8" name="Freeform 38"/>
            <p:cNvSpPr>
              <a:spLocks/>
            </p:cNvSpPr>
            <p:nvPr/>
          </p:nvSpPr>
          <p:spPr bwMode="auto">
            <a:xfrm>
              <a:off x="2740" y="1721"/>
              <a:ext cx="35" cy="20"/>
            </a:xfrm>
            <a:custGeom>
              <a:avLst/>
              <a:gdLst/>
              <a:ahLst/>
              <a:cxnLst>
                <a:cxn ang="0">
                  <a:pos x="51" y="27"/>
                </a:cxn>
                <a:cxn ang="0">
                  <a:pos x="37" y="27"/>
                </a:cxn>
                <a:cxn ang="0">
                  <a:pos x="24" y="23"/>
                </a:cxn>
                <a:cxn ang="0">
                  <a:pos x="10" y="21"/>
                </a:cxn>
                <a:cxn ang="0">
                  <a:pos x="0" y="27"/>
                </a:cxn>
                <a:cxn ang="0">
                  <a:pos x="2" y="10"/>
                </a:cxn>
                <a:cxn ang="0">
                  <a:pos x="16" y="2"/>
                </a:cxn>
                <a:cxn ang="0">
                  <a:pos x="32" y="0"/>
                </a:cxn>
                <a:cxn ang="0">
                  <a:pos x="43" y="12"/>
                </a:cxn>
                <a:cxn ang="0">
                  <a:pos x="49" y="19"/>
                </a:cxn>
                <a:cxn ang="0">
                  <a:pos x="51" y="27"/>
                </a:cxn>
              </a:cxnLst>
              <a:rect l="0" t="0" r="r" b="b"/>
              <a:pathLst>
                <a:path w="51" h="27">
                  <a:moveTo>
                    <a:pt x="51" y="27"/>
                  </a:moveTo>
                  <a:lnTo>
                    <a:pt x="37" y="27"/>
                  </a:lnTo>
                  <a:lnTo>
                    <a:pt x="24" y="23"/>
                  </a:lnTo>
                  <a:lnTo>
                    <a:pt x="10" y="21"/>
                  </a:lnTo>
                  <a:lnTo>
                    <a:pt x="0" y="27"/>
                  </a:lnTo>
                  <a:lnTo>
                    <a:pt x="2" y="10"/>
                  </a:lnTo>
                  <a:lnTo>
                    <a:pt x="16" y="2"/>
                  </a:lnTo>
                  <a:lnTo>
                    <a:pt x="32" y="0"/>
                  </a:lnTo>
                  <a:lnTo>
                    <a:pt x="43" y="12"/>
                  </a:lnTo>
                  <a:lnTo>
                    <a:pt x="49" y="19"/>
                  </a:lnTo>
                  <a:lnTo>
                    <a:pt x="51" y="27"/>
                  </a:lnTo>
                  <a:close/>
                </a:path>
              </a:pathLst>
            </a:custGeom>
            <a:solidFill>
              <a:srgbClr val="B8C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9" name="Freeform 39"/>
            <p:cNvSpPr>
              <a:spLocks/>
            </p:cNvSpPr>
            <p:nvPr/>
          </p:nvSpPr>
          <p:spPr bwMode="auto">
            <a:xfrm>
              <a:off x="3022" y="1722"/>
              <a:ext cx="40" cy="22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2" y="27"/>
                </a:cxn>
                <a:cxn ang="0">
                  <a:pos x="27" y="23"/>
                </a:cxn>
                <a:cxn ang="0">
                  <a:pos x="41" y="19"/>
                </a:cxn>
                <a:cxn ang="0">
                  <a:pos x="54" y="29"/>
                </a:cxn>
                <a:cxn ang="0">
                  <a:pos x="50" y="13"/>
                </a:cxn>
                <a:cxn ang="0">
                  <a:pos x="37" y="4"/>
                </a:cxn>
                <a:cxn ang="0">
                  <a:pos x="19" y="0"/>
                </a:cxn>
                <a:cxn ang="0">
                  <a:pos x="10" y="10"/>
                </a:cxn>
                <a:cxn ang="0">
                  <a:pos x="0" y="19"/>
                </a:cxn>
                <a:cxn ang="0">
                  <a:pos x="0" y="29"/>
                </a:cxn>
              </a:cxnLst>
              <a:rect l="0" t="0" r="r" b="b"/>
              <a:pathLst>
                <a:path w="54" h="29">
                  <a:moveTo>
                    <a:pt x="0" y="29"/>
                  </a:moveTo>
                  <a:lnTo>
                    <a:pt x="12" y="27"/>
                  </a:lnTo>
                  <a:lnTo>
                    <a:pt x="27" y="23"/>
                  </a:lnTo>
                  <a:lnTo>
                    <a:pt x="41" y="19"/>
                  </a:lnTo>
                  <a:lnTo>
                    <a:pt x="54" y="29"/>
                  </a:lnTo>
                  <a:lnTo>
                    <a:pt x="50" y="13"/>
                  </a:lnTo>
                  <a:lnTo>
                    <a:pt x="37" y="4"/>
                  </a:lnTo>
                  <a:lnTo>
                    <a:pt x="19" y="0"/>
                  </a:lnTo>
                  <a:lnTo>
                    <a:pt x="10" y="10"/>
                  </a:lnTo>
                  <a:lnTo>
                    <a:pt x="0" y="1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B8C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0" name="Freeform 40"/>
            <p:cNvSpPr>
              <a:spLocks/>
            </p:cNvSpPr>
            <p:nvPr/>
          </p:nvSpPr>
          <p:spPr bwMode="auto">
            <a:xfrm>
              <a:off x="3022" y="1722"/>
              <a:ext cx="40" cy="22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2" y="27"/>
                </a:cxn>
                <a:cxn ang="0">
                  <a:pos x="27" y="23"/>
                </a:cxn>
                <a:cxn ang="0">
                  <a:pos x="41" y="19"/>
                </a:cxn>
                <a:cxn ang="0">
                  <a:pos x="54" y="29"/>
                </a:cxn>
                <a:cxn ang="0">
                  <a:pos x="50" y="13"/>
                </a:cxn>
                <a:cxn ang="0">
                  <a:pos x="37" y="4"/>
                </a:cxn>
                <a:cxn ang="0">
                  <a:pos x="19" y="0"/>
                </a:cxn>
                <a:cxn ang="0">
                  <a:pos x="10" y="10"/>
                </a:cxn>
                <a:cxn ang="0">
                  <a:pos x="0" y="19"/>
                </a:cxn>
                <a:cxn ang="0">
                  <a:pos x="0" y="29"/>
                </a:cxn>
              </a:cxnLst>
              <a:rect l="0" t="0" r="r" b="b"/>
              <a:pathLst>
                <a:path w="54" h="29">
                  <a:moveTo>
                    <a:pt x="0" y="29"/>
                  </a:moveTo>
                  <a:lnTo>
                    <a:pt x="12" y="27"/>
                  </a:lnTo>
                  <a:lnTo>
                    <a:pt x="27" y="23"/>
                  </a:lnTo>
                  <a:lnTo>
                    <a:pt x="41" y="19"/>
                  </a:lnTo>
                  <a:lnTo>
                    <a:pt x="54" y="29"/>
                  </a:lnTo>
                  <a:lnTo>
                    <a:pt x="50" y="13"/>
                  </a:lnTo>
                  <a:lnTo>
                    <a:pt x="37" y="4"/>
                  </a:lnTo>
                  <a:lnTo>
                    <a:pt x="19" y="0"/>
                  </a:lnTo>
                  <a:lnTo>
                    <a:pt x="10" y="10"/>
                  </a:lnTo>
                  <a:lnTo>
                    <a:pt x="0" y="1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B8C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1" name="Freeform 41"/>
            <p:cNvSpPr>
              <a:spLocks/>
            </p:cNvSpPr>
            <p:nvPr/>
          </p:nvSpPr>
          <p:spPr bwMode="auto">
            <a:xfrm>
              <a:off x="2606" y="1972"/>
              <a:ext cx="64" cy="54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62" y="2"/>
                </a:cxn>
                <a:cxn ang="0">
                  <a:pos x="78" y="10"/>
                </a:cxn>
                <a:cxn ang="0">
                  <a:pos x="88" y="21"/>
                </a:cxn>
                <a:cxn ang="0">
                  <a:pos x="92" y="37"/>
                </a:cxn>
                <a:cxn ang="0">
                  <a:pos x="88" y="50"/>
                </a:cxn>
                <a:cxn ang="0">
                  <a:pos x="78" y="64"/>
                </a:cxn>
                <a:cxn ang="0">
                  <a:pos x="62" y="72"/>
                </a:cxn>
                <a:cxn ang="0">
                  <a:pos x="47" y="76"/>
                </a:cxn>
                <a:cxn ang="0">
                  <a:pos x="28" y="72"/>
                </a:cxn>
                <a:cxn ang="0">
                  <a:pos x="14" y="64"/>
                </a:cxn>
                <a:cxn ang="0">
                  <a:pos x="2" y="50"/>
                </a:cxn>
                <a:cxn ang="0">
                  <a:pos x="0" y="37"/>
                </a:cxn>
                <a:cxn ang="0">
                  <a:pos x="2" y="21"/>
                </a:cxn>
                <a:cxn ang="0">
                  <a:pos x="14" y="10"/>
                </a:cxn>
                <a:cxn ang="0">
                  <a:pos x="28" y="2"/>
                </a:cxn>
                <a:cxn ang="0">
                  <a:pos x="47" y="0"/>
                </a:cxn>
              </a:cxnLst>
              <a:rect l="0" t="0" r="r" b="b"/>
              <a:pathLst>
                <a:path w="92" h="76">
                  <a:moveTo>
                    <a:pt x="47" y="0"/>
                  </a:moveTo>
                  <a:lnTo>
                    <a:pt x="62" y="2"/>
                  </a:lnTo>
                  <a:lnTo>
                    <a:pt x="78" y="10"/>
                  </a:lnTo>
                  <a:lnTo>
                    <a:pt x="88" y="21"/>
                  </a:lnTo>
                  <a:lnTo>
                    <a:pt x="92" y="37"/>
                  </a:lnTo>
                  <a:lnTo>
                    <a:pt x="88" y="50"/>
                  </a:lnTo>
                  <a:lnTo>
                    <a:pt x="78" y="64"/>
                  </a:lnTo>
                  <a:lnTo>
                    <a:pt x="62" y="72"/>
                  </a:lnTo>
                  <a:lnTo>
                    <a:pt x="47" y="76"/>
                  </a:lnTo>
                  <a:lnTo>
                    <a:pt x="28" y="72"/>
                  </a:lnTo>
                  <a:lnTo>
                    <a:pt x="14" y="64"/>
                  </a:lnTo>
                  <a:lnTo>
                    <a:pt x="2" y="50"/>
                  </a:lnTo>
                  <a:lnTo>
                    <a:pt x="0" y="37"/>
                  </a:lnTo>
                  <a:lnTo>
                    <a:pt x="2" y="21"/>
                  </a:lnTo>
                  <a:lnTo>
                    <a:pt x="14" y="10"/>
                  </a:lnTo>
                  <a:lnTo>
                    <a:pt x="28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2" name="Freeform 42"/>
            <p:cNvSpPr>
              <a:spLocks/>
            </p:cNvSpPr>
            <p:nvPr/>
          </p:nvSpPr>
          <p:spPr bwMode="auto">
            <a:xfrm>
              <a:off x="3119" y="1968"/>
              <a:ext cx="66" cy="53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60" y="2"/>
                </a:cxn>
                <a:cxn ang="0">
                  <a:pos x="75" y="10"/>
                </a:cxn>
                <a:cxn ang="0">
                  <a:pos x="85" y="20"/>
                </a:cxn>
                <a:cxn ang="0">
                  <a:pos x="91" y="37"/>
                </a:cxn>
                <a:cxn ang="0">
                  <a:pos x="85" y="51"/>
                </a:cxn>
                <a:cxn ang="0">
                  <a:pos x="75" y="64"/>
                </a:cxn>
                <a:cxn ang="0">
                  <a:pos x="60" y="72"/>
                </a:cxn>
                <a:cxn ang="0">
                  <a:pos x="44" y="76"/>
                </a:cxn>
                <a:cxn ang="0">
                  <a:pos x="25" y="72"/>
                </a:cxn>
                <a:cxn ang="0">
                  <a:pos x="11" y="64"/>
                </a:cxn>
                <a:cxn ang="0">
                  <a:pos x="2" y="51"/>
                </a:cxn>
                <a:cxn ang="0">
                  <a:pos x="0" y="37"/>
                </a:cxn>
                <a:cxn ang="0">
                  <a:pos x="2" y="20"/>
                </a:cxn>
                <a:cxn ang="0">
                  <a:pos x="11" y="10"/>
                </a:cxn>
                <a:cxn ang="0">
                  <a:pos x="25" y="2"/>
                </a:cxn>
                <a:cxn ang="0">
                  <a:pos x="44" y="0"/>
                </a:cxn>
              </a:cxnLst>
              <a:rect l="0" t="0" r="r" b="b"/>
              <a:pathLst>
                <a:path w="91" h="76">
                  <a:moveTo>
                    <a:pt x="44" y="0"/>
                  </a:moveTo>
                  <a:lnTo>
                    <a:pt x="60" y="2"/>
                  </a:lnTo>
                  <a:lnTo>
                    <a:pt x="75" y="10"/>
                  </a:lnTo>
                  <a:lnTo>
                    <a:pt x="85" y="20"/>
                  </a:lnTo>
                  <a:lnTo>
                    <a:pt x="91" y="37"/>
                  </a:lnTo>
                  <a:lnTo>
                    <a:pt x="85" y="51"/>
                  </a:lnTo>
                  <a:lnTo>
                    <a:pt x="75" y="64"/>
                  </a:lnTo>
                  <a:lnTo>
                    <a:pt x="60" y="72"/>
                  </a:lnTo>
                  <a:lnTo>
                    <a:pt x="44" y="76"/>
                  </a:lnTo>
                  <a:lnTo>
                    <a:pt x="25" y="72"/>
                  </a:lnTo>
                  <a:lnTo>
                    <a:pt x="11" y="64"/>
                  </a:lnTo>
                  <a:lnTo>
                    <a:pt x="2" y="51"/>
                  </a:lnTo>
                  <a:lnTo>
                    <a:pt x="0" y="37"/>
                  </a:lnTo>
                  <a:lnTo>
                    <a:pt x="2" y="20"/>
                  </a:lnTo>
                  <a:lnTo>
                    <a:pt x="11" y="10"/>
                  </a:lnTo>
                  <a:lnTo>
                    <a:pt x="25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3" name="Freeform 43"/>
            <p:cNvSpPr>
              <a:spLocks/>
            </p:cNvSpPr>
            <p:nvPr/>
          </p:nvSpPr>
          <p:spPr bwMode="auto">
            <a:xfrm>
              <a:off x="2644" y="1996"/>
              <a:ext cx="494" cy="169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37" y="107"/>
                </a:cxn>
                <a:cxn ang="0">
                  <a:pos x="238" y="176"/>
                </a:cxn>
                <a:cxn ang="0">
                  <a:pos x="310" y="219"/>
                </a:cxn>
                <a:cxn ang="0">
                  <a:pos x="370" y="236"/>
                </a:cxn>
                <a:cxn ang="0">
                  <a:pos x="422" y="221"/>
                </a:cxn>
                <a:cxn ang="0">
                  <a:pos x="488" y="178"/>
                </a:cxn>
                <a:cxn ang="0">
                  <a:pos x="574" y="105"/>
                </a:cxn>
                <a:cxn ang="0">
                  <a:pos x="694" y="0"/>
                </a:cxn>
                <a:cxn ang="0">
                  <a:pos x="607" y="64"/>
                </a:cxn>
                <a:cxn ang="0">
                  <a:pos x="519" y="107"/>
                </a:cxn>
                <a:cxn ang="0">
                  <a:pos x="434" y="132"/>
                </a:cxn>
                <a:cxn ang="0">
                  <a:pos x="349" y="139"/>
                </a:cxn>
                <a:cxn ang="0">
                  <a:pos x="261" y="128"/>
                </a:cxn>
                <a:cxn ang="0">
                  <a:pos x="176" y="105"/>
                </a:cxn>
                <a:cxn ang="0">
                  <a:pos x="87" y="64"/>
                </a:cxn>
                <a:cxn ang="0">
                  <a:pos x="0" y="13"/>
                </a:cxn>
              </a:cxnLst>
              <a:rect l="0" t="0" r="r" b="b"/>
              <a:pathLst>
                <a:path w="694" h="236">
                  <a:moveTo>
                    <a:pt x="0" y="13"/>
                  </a:moveTo>
                  <a:lnTo>
                    <a:pt x="137" y="107"/>
                  </a:lnTo>
                  <a:lnTo>
                    <a:pt x="238" y="176"/>
                  </a:lnTo>
                  <a:lnTo>
                    <a:pt x="310" y="219"/>
                  </a:lnTo>
                  <a:lnTo>
                    <a:pt x="370" y="236"/>
                  </a:lnTo>
                  <a:lnTo>
                    <a:pt x="422" y="221"/>
                  </a:lnTo>
                  <a:lnTo>
                    <a:pt x="488" y="178"/>
                  </a:lnTo>
                  <a:lnTo>
                    <a:pt x="574" y="105"/>
                  </a:lnTo>
                  <a:lnTo>
                    <a:pt x="694" y="0"/>
                  </a:lnTo>
                  <a:lnTo>
                    <a:pt x="607" y="64"/>
                  </a:lnTo>
                  <a:lnTo>
                    <a:pt x="519" y="107"/>
                  </a:lnTo>
                  <a:lnTo>
                    <a:pt x="434" y="132"/>
                  </a:lnTo>
                  <a:lnTo>
                    <a:pt x="349" y="139"/>
                  </a:lnTo>
                  <a:lnTo>
                    <a:pt x="261" y="128"/>
                  </a:lnTo>
                  <a:lnTo>
                    <a:pt x="176" y="105"/>
                  </a:lnTo>
                  <a:lnTo>
                    <a:pt x="87" y="6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4" name="Freeform 44"/>
            <p:cNvSpPr>
              <a:spLocks/>
            </p:cNvSpPr>
            <p:nvPr/>
          </p:nvSpPr>
          <p:spPr bwMode="auto">
            <a:xfrm>
              <a:off x="2007" y="2739"/>
              <a:ext cx="1898" cy="1101"/>
            </a:xfrm>
            <a:custGeom>
              <a:avLst/>
              <a:gdLst/>
              <a:ahLst/>
              <a:cxnLst>
                <a:cxn ang="0">
                  <a:pos x="1621" y="1524"/>
                </a:cxn>
                <a:cxn ang="0">
                  <a:pos x="1541" y="1497"/>
                </a:cxn>
                <a:cxn ang="0">
                  <a:pos x="1474" y="1462"/>
                </a:cxn>
                <a:cxn ang="0">
                  <a:pos x="1413" y="1418"/>
                </a:cxn>
                <a:cxn ang="0">
                  <a:pos x="1334" y="1325"/>
                </a:cxn>
                <a:cxn ang="0">
                  <a:pos x="1268" y="1262"/>
                </a:cxn>
                <a:cxn ang="0">
                  <a:pos x="1208" y="1270"/>
                </a:cxn>
                <a:cxn ang="0">
                  <a:pos x="1119" y="1321"/>
                </a:cxn>
                <a:cxn ang="0">
                  <a:pos x="975" y="1375"/>
                </a:cxn>
                <a:cxn ang="0">
                  <a:pos x="839" y="1383"/>
                </a:cxn>
                <a:cxn ang="0">
                  <a:pos x="715" y="1352"/>
                </a:cxn>
                <a:cxn ang="0">
                  <a:pos x="603" y="1286"/>
                </a:cxn>
                <a:cxn ang="0">
                  <a:pos x="498" y="1167"/>
                </a:cxn>
                <a:cxn ang="0">
                  <a:pos x="424" y="1115"/>
                </a:cxn>
                <a:cxn ang="0">
                  <a:pos x="362" y="1125"/>
                </a:cxn>
                <a:cxn ang="0">
                  <a:pos x="273" y="1134"/>
                </a:cxn>
                <a:cxn ang="0">
                  <a:pos x="85" y="1034"/>
                </a:cxn>
                <a:cxn ang="0">
                  <a:pos x="0" y="842"/>
                </a:cxn>
                <a:cxn ang="0">
                  <a:pos x="81" y="652"/>
                </a:cxn>
                <a:cxn ang="0">
                  <a:pos x="271" y="497"/>
                </a:cxn>
                <a:cxn ang="0">
                  <a:pos x="389" y="413"/>
                </a:cxn>
                <a:cxn ang="0">
                  <a:pos x="389" y="367"/>
                </a:cxn>
                <a:cxn ang="0">
                  <a:pos x="388" y="320"/>
                </a:cxn>
                <a:cxn ang="0">
                  <a:pos x="389" y="278"/>
                </a:cxn>
                <a:cxn ang="0">
                  <a:pos x="461" y="161"/>
                </a:cxn>
                <a:cxn ang="0">
                  <a:pos x="613" y="60"/>
                </a:cxn>
                <a:cxn ang="0">
                  <a:pos x="781" y="60"/>
                </a:cxn>
                <a:cxn ang="0">
                  <a:pos x="964" y="136"/>
                </a:cxn>
                <a:cxn ang="0">
                  <a:pos x="1090" y="184"/>
                </a:cxn>
                <a:cxn ang="0">
                  <a:pos x="1150" y="150"/>
                </a:cxn>
                <a:cxn ang="0">
                  <a:pos x="1210" y="99"/>
                </a:cxn>
                <a:cxn ang="0">
                  <a:pos x="1272" y="53"/>
                </a:cxn>
                <a:cxn ang="0">
                  <a:pos x="1402" y="8"/>
                </a:cxn>
                <a:cxn ang="0">
                  <a:pos x="1573" y="10"/>
                </a:cxn>
                <a:cxn ang="0">
                  <a:pos x="1701" y="86"/>
                </a:cxn>
                <a:cxn ang="0">
                  <a:pos x="1792" y="237"/>
                </a:cxn>
                <a:cxn ang="0">
                  <a:pos x="1830" y="343"/>
                </a:cxn>
                <a:cxn ang="0">
                  <a:pos x="1925" y="355"/>
                </a:cxn>
                <a:cxn ang="0">
                  <a:pos x="2071" y="386"/>
                </a:cxn>
                <a:cxn ang="0">
                  <a:pos x="2181" y="454"/>
                </a:cxn>
                <a:cxn ang="0">
                  <a:pos x="2267" y="576"/>
                </a:cxn>
                <a:cxn ang="0">
                  <a:pos x="2342" y="690"/>
                </a:cxn>
                <a:cxn ang="0">
                  <a:pos x="2422" y="720"/>
                </a:cxn>
                <a:cxn ang="0">
                  <a:pos x="2503" y="745"/>
                </a:cxn>
                <a:cxn ang="0">
                  <a:pos x="2587" y="801"/>
                </a:cxn>
                <a:cxn ang="0">
                  <a:pos x="2668" y="970"/>
                </a:cxn>
                <a:cxn ang="0">
                  <a:pos x="2641" y="1171"/>
                </a:cxn>
                <a:cxn ang="0">
                  <a:pos x="2507" y="1307"/>
                </a:cxn>
                <a:cxn ang="0">
                  <a:pos x="2298" y="1354"/>
                </a:cxn>
                <a:cxn ang="0">
                  <a:pos x="2114" y="1348"/>
                </a:cxn>
                <a:cxn ang="0">
                  <a:pos x="2015" y="1390"/>
                </a:cxn>
                <a:cxn ang="0">
                  <a:pos x="1931" y="1452"/>
                </a:cxn>
                <a:cxn ang="0">
                  <a:pos x="1836" y="1515"/>
                </a:cxn>
                <a:cxn ang="0">
                  <a:pos x="1765" y="1538"/>
                </a:cxn>
                <a:cxn ang="0">
                  <a:pos x="1737" y="1538"/>
                </a:cxn>
                <a:cxn ang="0">
                  <a:pos x="1708" y="1538"/>
                </a:cxn>
                <a:cxn ang="0">
                  <a:pos x="1681" y="1538"/>
                </a:cxn>
              </a:cxnLst>
              <a:rect l="0" t="0" r="r" b="b"/>
              <a:pathLst>
                <a:path w="2670" h="1538">
                  <a:moveTo>
                    <a:pt x="1669" y="1538"/>
                  </a:moveTo>
                  <a:lnTo>
                    <a:pt x="1621" y="1524"/>
                  </a:lnTo>
                  <a:lnTo>
                    <a:pt x="1580" y="1511"/>
                  </a:lnTo>
                  <a:lnTo>
                    <a:pt x="1541" y="1497"/>
                  </a:lnTo>
                  <a:lnTo>
                    <a:pt x="1509" y="1482"/>
                  </a:lnTo>
                  <a:lnTo>
                    <a:pt x="1474" y="1462"/>
                  </a:lnTo>
                  <a:lnTo>
                    <a:pt x="1445" y="1443"/>
                  </a:lnTo>
                  <a:lnTo>
                    <a:pt x="1413" y="1418"/>
                  </a:lnTo>
                  <a:lnTo>
                    <a:pt x="1382" y="1390"/>
                  </a:lnTo>
                  <a:lnTo>
                    <a:pt x="1334" y="1325"/>
                  </a:lnTo>
                  <a:lnTo>
                    <a:pt x="1297" y="1284"/>
                  </a:lnTo>
                  <a:lnTo>
                    <a:pt x="1268" y="1262"/>
                  </a:lnTo>
                  <a:lnTo>
                    <a:pt x="1241" y="1261"/>
                  </a:lnTo>
                  <a:lnTo>
                    <a:pt x="1208" y="1270"/>
                  </a:lnTo>
                  <a:lnTo>
                    <a:pt x="1169" y="1292"/>
                  </a:lnTo>
                  <a:lnTo>
                    <a:pt x="1119" y="1321"/>
                  </a:lnTo>
                  <a:lnTo>
                    <a:pt x="1051" y="1357"/>
                  </a:lnTo>
                  <a:lnTo>
                    <a:pt x="975" y="1375"/>
                  </a:lnTo>
                  <a:lnTo>
                    <a:pt x="905" y="1383"/>
                  </a:lnTo>
                  <a:lnTo>
                    <a:pt x="839" y="1383"/>
                  </a:lnTo>
                  <a:lnTo>
                    <a:pt x="777" y="1373"/>
                  </a:lnTo>
                  <a:lnTo>
                    <a:pt x="715" y="1352"/>
                  </a:lnTo>
                  <a:lnTo>
                    <a:pt x="657" y="1325"/>
                  </a:lnTo>
                  <a:lnTo>
                    <a:pt x="603" y="1286"/>
                  </a:lnTo>
                  <a:lnTo>
                    <a:pt x="550" y="1239"/>
                  </a:lnTo>
                  <a:lnTo>
                    <a:pt x="498" y="1167"/>
                  </a:lnTo>
                  <a:lnTo>
                    <a:pt x="457" y="1131"/>
                  </a:lnTo>
                  <a:lnTo>
                    <a:pt x="424" y="1115"/>
                  </a:lnTo>
                  <a:lnTo>
                    <a:pt x="395" y="1117"/>
                  </a:lnTo>
                  <a:lnTo>
                    <a:pt x="362" y="1125"/>
                  </a:lnTo>
                  <a:lnTo>
                    <a:pt x="324" y="1134"/>
                  </a:lnTo>
                  <a:lnTo>
                    <a:pt x="273" y="1134"/>
                  </a:lnTo>
                  <a:lnTo>
                    <a:pt x="211" y="1123"/>
                  </a:lnTo>
                  <a:lnTo>
                    <a:pt x="85" y="1034"/>
                  </a:lnTo>
                  <a:lnTo>
                    <a:pt x="19" y="939"/>
                  </a:lnTo>
                  <a:lnTo>
                    <a:pt x="0" y="842"/>
                  </a:lnTo>
                  <a:lnTo>
                    <a:pt x="25" y="745"/>
                  </a:lnTo>
                  <a:lnTo>
                    <a:pt x="81" y="652"/>
                  </a:lnTo>
                  <a:lnTo>
                    <a:pt x="166" y="568"/>
                  </a:lnTo>
                  <a:lnTo>
                    <a:pt x="271" y="497"/>
                  </a:lnTo>
                  <a:lnTo>
                    <a:pt x="391" y="442"/>
                  </a:lnTo>
                  <a:lnTo>
                    <a:pt x="389" y="413"/>
                  </a:lnTo>
                  <a:lnTo>
                    <a:pt x="389" y="390"/>
                  </a:lnTo>
                  <a:lnTo>
                    <a:pt x="389" y="367"/>
                  </a:lnTo>
                  <a:lnTo>
                    <a:pt x="389" y="343"/>
                  </a:lnTo>
                  <a:lnTo>
                    <a:pt x="388" y="320"/>
                  </a:lnTo>
                  <a:lnTo>
                    <a:pt x="388" y="301"/>
                  </a:lnTo>
                  <a:lnTo>
                    <a:pt x="389" y="278"/>
                  </a:lnTo>
                  <a:lnTo>
                    <a:pt x="395" y="258"/>
                  </a:lnTo>
                  <a:lnTo>
                    <a:pt x="461" y="161"/>
                  </a:lnTo>
                  <a:lnTo>
                    <a:pt x="535" y="97"/>
                  </a:lnTo>
                  <a:lnTo>
                    <a:pt x="613" y="60"/>
                  </a:lnTo>
                  <a:lnTo>
                    <a:pt x="696" y="51"/>
                  </a:lnTo>
                  <a:lnTo>
                    <a:pt x="781" y="60"/>
                  </a:lnTo>
                  <a:lnTo>
                    <a:pt x="870" y="89"/>
                  </a:lnTo>
                  <a:lnTo>
                    <a:pt x="964" y="136"/>
                  </a:lnTo>
                  <a:lnTo>
                    <a:pt x="1064" y="194"/>
                  </a:lnTo>
                  <a:lnTo>
                    <a:pt x="1090" y="184"/>
                  </a:lnTo>
                  <a:lnTo>
                    <a:pt x="1119" y="171"/>
                  </a:lnTo>
                  <a:lnTo>
                    <a:pt x="1150" y="150"/>
                  </a:lnTo>
                  <a:lnTo>
                    <a:pt x="1181" y="126"/>
                  </a:lnTo>
                  <a:lnTo>
                    <a:pt x="1210" y="99"/>
                  </a:lnTo>
                  <a:lnTo>
                    <a:pt x="1241" y="76"/>
                  </a:lnTo>
                  <a:lnTo>
                    <a:pt x="1272" y="53"/>
                  </a:lnTo>
                  <a:lnTo>
                    <a:pt x="1303" y="35"/>
                  </a:lnTo>
                  <a:lnTo>
                    <a:pt x="1402" y="8"/>
                  </a:lnTo>
                  <a:lnTo>
                    <a:pt x="1493" y="0"/>
                  </a:lnTo>
                  <a:lnTo>
                    <a:pt x="1573" y="10"/>
                  </a:lnTo>
                  <a:lnTo>
                    <a:pt x="1642" y="39"/>
                  </a:lnTo>
                  <a:lnTo>
                    <a:pt x="1701" y="86"/>
                  </a:lnTo>
                  <a:lnTo>
                    <a:pt x="1753" y="151"/>
                  </a:lnTo>
                  <a:lnTo>
                    <a:pt x="1792" y="237"/>
                  </a:lnTo>
                  <a:lnTo>
                    <a:pt x="1825" y="341"/>
                  </a:lnTo>
                  <a:lnTo>
                    <a:pt x="1830" y="343"/>
                  </a:lnTo>
                  <a:lnTo>
                    <a:pt x="1838" y="349"/>
                  </a:lnTo>
                  <a:lnTo>
                    <a:pt x="1925" y="355"/>
                  </a:lnTo>
                  <a:lnTo>
                    <a:pt x="2003" y="367"/>
                  </a:lnTo>
                  <a:lnTo>
                    <a:pt x="2071" y="386"/>
                  </a:lnTo>
                  <a:lnTo>
                    <a:pt x="2131" y="415"/>
                  </a:lnTo>
                  <a:lnTo>
                    <a:pt x="2181" y="454"/>
                  </a:lnTo>
                  <a:lnTo>
                    <a:pt x="2228" y="508"/>
                  </a:lnTo>
                  <a:lnTo>
                    <a:pt x="2267" y="576"/>
                  </a:lnTo>
                  <a:lnTo>
                    <a:pt x="2304" y="665"/>
                  </a:lnTo>
                  <a:lnTo>
                    <a:pt x="2342" y="690"/>
                  </a:lnTo>
                  <a:lnTo>
                    <a:pt x="2381" y="708"/>
                  </a:lnTo>
                  <a:lnTo>
                    <a:pt x="2422" y="720"/>
                  </a:lnTo>
                  <a:lnTo>
                    <a:pt x="2463" y="731"/>
                  </a:lnTo>
                  <a:lnTo>
                    <a:pt x="2503" y="745"/>
                  </a:lnTo>
                  <a:lnTo>
                    <a:pt x="2544" y="768"/>
                  </a:lnTo>
                  <a:lnTo>
                    <a:pt x="2587" y="801"/>
                  </a:lnTo>
                  <a:lnTo>
                    <a:pt x="2631" y="853"/>
                  </a:lnTo>
                  <a:lnTo>
                    <a:pt x="2668" y="970"/>
                  </a:lnTo>
                  <a:lnTo>
                    <a:pt x="2670" y="1078"/>
                  </a:lnTo>
                  <a:lnTo>
                    <a:pt x="2641" y="1171"/>
                  </a:lnTo>
                  <a:lnTo>
                    <a:pt x="2587" y="1251"/>
                  </a:lnTo>
                  <a:lnTo>
                    <a:pt x="2507" y="1307"/>
                  </a:lnTo>
                  <a:lnTo>
                    <a:pt x="2410" y="1344"/>
                  </a:lnTo>
                  <a:lnTo>
                    <a:pt x="2298" y="1354"/>
                  </a:lnTo>
                  <a:lnTo>
                    <a:pt x="2178" y="1340"/>
                  </a:lnTo>
                  <a:lnTo>
                    <a:pt x="2114" y="1348"/>
                  </a:lnTo>
                  <a:lnTo>
                    <a:pt x="2061" y="1365"/>
                  </a:lnTo>
                  <a:lnTo>
                    <a:pt x="2015" y="1390"/>
                  </a:lnTo>
                  <a:lnTo>
                    <a:pt x="1974" y="1421"/>
                  </a:lnTo>
                  <a:lnTo>
                    <a:pt x="1931" y="1452"/>
                  </a:lnTo>
                  <a:lnTo>
                    <a:pt x="1887" y="1485"/>
                  </a:lnTo>
                  <a:lnTo>
                    <a:pt x="1836" y="1515"/>
                  </a:lnTo>
                  <a:lnTo>
                    <a:pt x="1778" y="1538"/>
                  </a:lnTo>
                  <a:lnTo>
                    <a:pt x="1765" y="1538"/>
                  </a:lnTo>
                  <a:lnTo>
                    <a:pt x="1751" y="1538"/>
                  </a:lnTo>
                  <a:lnTo>
                    <a:pt x="1737" y="1538"/>
                  </a:lnTo>
                  <a:lnTo>
                    <a:pt x="1724" y="1538"/>
                  </a:lnTo>
                  <a:lnTo>
                    <a:pt x="1708" y="1538"/>
                  </a:lnTo>
                  <a:lnTo>
                    <a:pt x="1697" y="1538"/>
                  </a:lnTo>
                  <a:lnTo>
                    <a:pt x="1681" y="1538"/>
                  </a:lnTo>
                  <a:lnTo>
                    <a:pt x="1669" y="1538"/>
                  </a:lnTo>
                  <a:close/>
                </a:path>
              </a:pathLst>
            </a:custGeom>
            <a:solidFill>
              <a:srgbClr val="97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5" name="Freeform 45"/>
            <p:cNvSpPr>
              <a:spLocks/>
            </p:cNvSpPr>
            <p:nvPr/>
          </p:nvSpPr>
          <p:spPr bwMode="auto">
            <a:xfrm>
              <a:off x="2054" y="2768"/>
              <a:ext cx="1806" cy="1022"/>
            </a:xfrm>
            <a:custGeom>
              <a:avLst/>
              <a:gdLst/>
              <a:ahLst/>
              <a:cxnLst>
                <a:cxn ang="0">
                  <a:pos x="1538" y="1411"/>
                </a:cxn>
                <a:cxn ang="0">
                  <a:pos x="1460" y="1384"/>
                </a:cxn>
                <a:cxn ang="0">
                  <a:pos x="1400" y="1344"/>
                </a:cxn>
                <a:cxn ang="0">
                  <a:pos x="1344" y="1291"/>
                </a:cxn>
                <a:cxn ang="0">
                  <a:pos x="1272" y="1202"/>
                </a:cxn>
                <a:cxn ang="0">
                  <a:pos x="1214" y="1152"/>
                </a:cxn>
                <a:cxn ang="0">
                  <a:pos x="1165" y="1165"/>
                </a:cxn>
                <a:cxn ang="0">
                  <a:pos x="1101" y="1214"/>
                </a:cxn>
                <a:cxn ang="0">
                  <a:pos x="954" y="1262"/>
                </a:cxn>
                <a:cxn ang="0">
                  <a:pos x="773" y="1266"/>
                </a:cxn>
                <a:cxn ang="0">
                  <a:pos x="626" y="1212"/>
                </a:cxn>
                <a:cxn ang="0">
                  <a:pos x="517" y="1086"/>
                </a:cxn>
                <a:cxn ang="0">
                  <a:pos x="459" y="977"/>
                </a:cxn>
                <a:cxn ang="0">
                  <a:pos x="419" y="967"/>
                </a:cxn>
                <a:cxn ang="0">
                  <a:pos x="374" y="979"/>
                </a:cxn>
                <a:cxn ang="0">
                  <a:pos x="331" y="997"/>
                </a:cxn>
                <a:cxn ang="0">
                  <a:pos x="166" y="993"/>
                </a:cxn>
                <a:cxn ang="0">
                  <a:pos x="13" y="876"/>
                </a:cxn>
                <a:cxn ang="0">
                  <a:pos x="19" y="700"/>
                </a:cxn>
                <a:cxn ang="0">
                  <a:pos x="153" y="522"/>
                </a:cxn>
                <a:cxn ang="0">
                  <a:pos x="281" y="452"/>
                </a:cxn>
                <a:cxn ang="0">
                  <a:pos x="322" y="444"/>
                </a:cxn>
                <a:cxn ang="0">
                  <a:pos x="362" y="434"/>
                </a:cxn>
                <a:cxn ang="0">
                  <a:pos x="405" y="428"/>
                </a:cxn>
                <a:cxn ang="0">
                  <a:pos x="424" y="411"/>
                </a:cxn>
                <a:cxn ang="0">
                  <a:pos x="415" y="380"/>
                </a:cxn>
                <a:cxn ang="0">
                  <a:pos x="401" y="351"/>
                </a:cxn>
                <a:cxn ang="0">
                  <a:pos x="389" y="324"/>
                </a:cxn>
                <a:cxn ang="0">
                  <a:pos x="405" y="194"/>
                </a:cxn>
                <a:cxn ang="0">
                  <a:pos x="533" y="68"/>
                </a:cxn>
                <a:cxn ang="0">
                  <a:pos x="731" y="64"/>
                </a:cxn>
                <a:cxn ang="0">
                  <a:pos x="932" y="151"/>
                </a:cxn>
                <a:cxn ang="0">
                  <a:pos x="1039" y="217"/>
                </a:cxn>
                <a:cxn ang="0">
                  <a:pos x="1095" y="184"/>
                </a:cxn>
                <a:cxn ang="0">
                  <a:pos x="1150" y="134"/>
                </a:cxn>
                <a:cxn ang="0">
                  <a:pos x="1194" y="85"/>
                </a:cxn>
                <a:cxn ang="0">
                  <a:pos x="1289" y="29"/>
                </a:cxn>
                <a:cxn ang="0">
                  <a:pos x="1435" y="0"/>
                </a:cxn>
                <a:cxn ang="0">
                  <a:pos x="1555" y="39"/>
                </a:cxn>
                <a:cxn ang="0">
                  <a:pos x="1650" y="147"/>
                </a:cxn>
                <a:cxn ang="0">
                  <a:pos x="1689" y="268"/>
                </a:cxn>
                <a:cxn ang="0">
                  <a:pos x="1695" y="314"/>
                </a:cxn>
                <a:cxn ang="0">
                  <a:pos x="1700" y="341"/>
                </a:cxn>
                <a:cxn ang="0">
                  <a:pos x="1704" y="359"/>
                </a:cxn>
                <a:cxn ang="0">
                  <a:pos x="1726" y="364"/>
                </a:cxn>
                <a:cxn ang="0">
                  <a:pos x="1753" y="357"/>
                </a:cxn>
                <a:cxn ang="0">
                  <a:pos x="1774" y="349"/>
                </a:cxn>
                <a:cxn ang="0">
                  <a:pos x="1867" y="353"/>
                </a:cxn>
                <a:cxn ang="0">
                  <a:pos x="2003" y="388"/>
                </a:cxn>
                <a:cxn ang="0">
                  <a:pos x="2104" y="465"/>
                </a:cxn>
                <a:cxn ang="0">
                  <a:pos x="2162" y="595"/>
                </a:cxn>
                <a:cxn ang="0">
                  <a:pos x="2267" y="696"/>
                </a:cxn>
                <a:cxn ang="0">
                  <a:pos x="2416" y="752"/>
                </a:cxn>
                <a:cxn ang="0">
                  <a:pos x="2513" y="859"/>
                </a:cxn>
                <a:cxn ang="0">
                  <a:pos x="2540" y="1018"/>
                </a:cxn>
                <a:cxn ang="0">
                  <a:pos x="2453" y="1198"/>
                </a:cxn>
                <a:cxn ang="0">
                  <a:pos x="2313" y="1260"/>
                </a:cxn>
                <a:cxn ang="0">
                  <a:pos x="2174" y="1247"/>
                </a:cxn>
                <a:cxn ang="0">
                  <a:pos x="2030" y="1231"/>
                </a:cxn>
                <a:cxn ang="0">
                  <a:pos x="1904" y="1293"/>
                </a:cxn>
                <a:cxn ang="0">
                  <a:pos x="1823" y="1361"/>
                </a:cxn>
                <a:cxn ang="0">
                  <a:pos x="1747" y="1404"/>
                </a:cxn>
                <a:cxn ang="0">
                  <a:pos x="1650" y="1421"/>
                </a:cxn>
              </a:cxnLst>
              <a:rect l="0" t="0" r="r" b="b"/>
              <a:pathLst>
                <a:path w="2540" h="1425">
                  <a:moveTo>
                    <a:pt x="1586" y="1425"/>
                  </a:moveTo>
                  <a:lnTo>
                    <a:pt x="1538" y="1411"/>
                  </a:lnTo>
                  <a:lnTo>
                    <a:pt x="1497" y="1400"/>
                  </a:lnTo>
                  <a:lnTo>
                    <a:pt x="1460" y="1384"/>
                  </a:lnTo>
                  <a:lnTo>
                    <a:pt x="1431" y="1367"/>
                  </a:lnTo>
                  <a:lnTo>
                    <a:pt x="1400" y="1344"/>
                  </a:lnTo>
                  <a:lnTo>
                    <a:pt x="1373" y="1320"/>
                  </a:lnTo>
                  <a:lnTo>
                    <a:pt x="1344" y="1291"/>
                  </a:lnTo>
                  <a:lnTo>
                    <a:pt x="1316" y="1262"/>
                  </a:lnTo>
                  <a:lnTo>
                    <a:pt x="1272" y="1202"/>
                  </a:lnTo>
                  <a:lnTo>
                    <a:pt x="1241" y="1167"/>
                  </a:lnTo>
                  <a:lnTo>
                    <a:pt x="1214" y="1152"/>
                  </a:lnTo>
                  <a:lnTo>
                    <a:pt x="1190" y="1154"/>
                  </a:lnTo>
                  <a:lnTo>
                    <a:pt x="1165" y="1165"/>
                  </a:lnTo>
                  <a:lnTo>
                    <a:pt x="1138" y="1187"/>
                  </a:lnTo>
                  <a:lnTo>
                    <a:pt x="1101" y="1214"/>
                  </a:lnTo>
                  <a:lnTo>
                    <a:pt x="1057" y="1245"/>
                  </a:lnTo>
                  <a:lnTo>
                    <a:pt x="954" y="1262"/>
                  </a:lnTo>
                  <a:lnTo>
                    <a:pt x="861" y="1272"/>
                  </a:lnTo>
                  <a:lnTo>
                    <a:pt x="773" y="1266"/>
                  </a:lnTo>
                  <a:lnTo>
                    <a:pt x="698" y="1249"/>
                  </a:lnTo>
                  <a:lnTo>
                    <a:pt x="626" y="1212"/>
                  </a:lnTo>
                  <a:lnTo>
                    <a:pt x="568" y="1157"/>
                  </a:lnTo>
                  <a:lnTo>
                    <a:pt x="517" y="1086"/>
                  </a:lnTo>
                  <a:lnTo>
                    <a:pt x="481" y="993"/>
                  </a:lnTo>
                  <a:lnTo>
                    <a:pt x="459" y="977"/>
                  </a:lnTo>
                  <a:lnTo>
                    <a:pt x="440" y="969"/>
                  </a:lnTo>
                  <a:lnTo>
                    <a:pt x="419" y="967"/>
                  </a:lnTo>
                  <a:lnTo>
                    <a:pt x="397" y="973"/>
                  </a:lnTo>
                  <a:lnTo>
                    <a:pt x="374" y="979"/>
                  </a:lnTo>
                  <a:lnTo>
                    <a:pt x="353" y="989"/>
                  </a:lnTo>
                  <a:lnTo>
                    <a:pt x="331" y="997"/>
                  </a:lnTo>
                  <a:lnTo>
                    <a:pt x="312" y="1006"/>
                  </a:lnTo>
                  <a:lnTo>
                    <a:pt x="166" y="993"/>
                  </a:lnTo>
                  <a:lnTo>
                    <a:pt x="69" y="946"/>
                  </a:lnTo>
                  <a:lnTo>
                    <a:pt x="13" y="876"/>
                  </a:lnTo>
                  <a:lnTo>
                    <a:pt x="0" y="793"/>
                  </a:lnTo>
                  <a:lnTo>
                    <a:pt x="19" y="700"/>
                  </a:lnTo>
                  <a:lnTo>
                    <a:pt x="71" y="607"/>
                  </a:lnTo>
                  <a:lnTo>
                    <a:pt x="153" y="522"/>
                  </a:lnTo>
                  <a:lnTo>
                    <a:pt x="261" y="456"/>
                  </a:lnTo>
                  <a:lnTo>
                    <a:pt x="281" y="452"/>
                  </a:lnTo>
                  <a:lnTo>
                    <a:pt x="302" y="448"/>
                  </a:lnTo>
                  <a:lnTo>
                    <a:pt x="322" y="444"/>
                  </a:lnTo>
                  <a:lnTo>
                    <a:pt x="343" y="440"/>
                  </a:lnTo>
                  <a:lnTo>
                    <a:pt x="362" y="434"/>
                  </a:lnTo>
                  <a:lnTo>
                    <a:pt x="384" y="432"/>
                  </a:lnTo>
                  <a:lnTo>
                    <a:pt x="405" y="428"/>
                  </a:lnTo>
                  <a:lnTo>
                    <a:pt x="426" y="427"/>
                  </a:lnTo>
                  <a:lnTo>
                    <a:pt x="424" y="411"/>
                  </a:lnTo>
                  <a:lnTo>
                    <a:pt x="420" y="395"/>
                  </a:lnTo>
                  <a:lnTo>
                    <a:pt x="415" y="380"/>
                  </a:lnTo>
                  <a:lnTo>
                    <a:pt x="409" y="366"/>
                  </a:lnTo>
                  <a:lnTo>
                    <a:pt x="401" y="351"/>
                  </a:lnTo>
                  <a:lnTo>
                    <a:pt x="395" y="337"/>
                  </a:lnTo>
                  <a:lnTo>
                    <a:pt x="389" y="324"/>
                  </a:lnTo>
                  <a:lnTo>
                    <a:pt x="387" y="314"/>
                  </a:lnTo>
                  <a:lnTo>
                    <a:pt x="405" y="194"/>
                  </a:lnTo>
                  <a:lnTo>
                    <a:pt x="457" y="114"/>
                  </a:lnTo>
                  <a:lnTo>
                    <a:pt x="533" y="68"/>
                  </a:lnTo>
                  <a:lnTo>
                    <a:pt x="628" y="54"/>
                  </a:lnTo>
                  <a:lnTo>
                    <a:pt x="731" y="64"/>
                  </a:lnTo>
                  <a:lnTo>
                    <a:pt x="835" y="97"/>
                  </a:lnTo>
                  <a:lnTo>
                    <a:pt x="932" y="151"/>
                  </a:lnTo>
                  <a:lnTo>
                    <a:pt x="1018" y="221"/>
                  </a:lnTo>
                  <a:lnTo>
                    <a:pt x="1039" y="217"/>
                  </a:lnTo>
                  <a:lnTo>
                    <a:pt x="1068" y="205"/>
                  </a:lnTo>
                  <a:lnTo>
                    <a:pt x="1095" y="184"/>
                  </a:lnTo>
                  <a:lnTo>
                    <a:pt x="1124" y="161"/>
                  </a:lnTo>
                  <a:lnTo>
                    <a:pt x="1150" y="134"/>
                  </a:lnTo>
                  <a:lnTo>
                    <a:pt x="1175" y="107"/>
                  </a:lnTo>
                  <a:lnTo>
                    <a:pt x="1194" y="85"/>
                  </a:lnTo>
                  <a:lnTo>
                    <a:pt x="1212" y="70"/>
                  </a:lnTo>
                  <a:lnTo>
                    <a:pt x="1289" y="29"/>
                  </a:lnTo>
                  <a:lnTo>
                    <a:pt x="1365" y="8"/>
                  </a:lnTo>
                  <a:lnTo>
                    <a:pt x="1435" y="0"/>
                  </a:lnTo>
                  <a:lnTo>
                    <a:pt x="1499" y="12"/>
                  </a:lnTo>
                  <a:lnTo>
                    <a:pt x="1555" y="39"/>
                  </a:lnTo>
                  <a:lnTo>
                    <a:pt x="1607" y="83"/>
                  </a:lnTo>
                  <a:lnTo>
                    <a:pt x="1650" y="147"/>
                  </a:lnTo>
                  <a:lnTo>
                    <a:pt x="1687" y="233"/>
                  </a:lnTo>
                  <a:lnTo>
                    <a:pt x="1689" y="268"/>
                  </a:lnTo>
                  <a:lnTo>
                    <a:pt x="1693" y="295"/>
                  </a:lnTo>
                  <a:lnTo>
                    <a:pt x="1695" y="314"/>
                  </a:lnTo>
                  <a:lnTo>
                    <a:pt x="1699" y="332"/>
                  </a:lnTo>
                  <a:lnTo>
                    <a:pt x="1700" y="341"/>
                  </a:lnTo>
                  <a:lnTo>
                    <a:pt x="1702" y="351"/>
                  </a:lnTo>
                  <a:lnTo>
                    <a:pt x="1704" y="359"/>
                  </a:lnTo>
                  <a:lnTo>
                    <a:pt x="1708" y="368"/>
                  </a:lnTo>
                  <a:lnTo>
                    <a:pt x="1726" y="364"/>
                  </a:lnTo>
                  <a:lnTo>
                    <a:pt x="1745" y="361"/>
                  </a:lnTo>
                  <a:lnTo>
                    <a:pt x="1753" y="357"/>
                  </a:lnTo>
                  <a:lnTo>
                    <a:pt x="1763" y="353"/>
                  </a:lnTo>
                  <a:lnTo>
                    <a:pt x="1774" y="349"/>
                  </a:lnTo>
                  <a:lnTo>
                    <a:pt x="1788" y="347"/>
                  </a:lnTo>
                  <a:lnTo>
                    <a:pt x="1867" y="353"/>
                  </a:lnTo>
                  <a:lnTo>
                    <a:pt x="1941" y="366"/>
                  </a:lnTo>
                  <a:lnTo>
                    <a:pt x="2003" y="388"/>
                  </a:lnTo>
                  <a:lnTo>
                    <a:pt x="2061" y="421"/>
                  </a:lnTo>
                  <a:lnTo>
                    <a:pt x="2104" y="465"/>
                  </a:lnTo>
                  <a:lnTo>
                    <a:pt x="2139" y="523"/>
                  </a:lnTo>
                  <a:lnTo>
                    <a:pt x="2162" y="595"/>
                  </a:lnTo>
                  <a:lnTo>
                    <a:pt x="2176" y="686"/>
                  </a:lnTo>
                  <a:lnTo>
                    <a:pt x="2267" y="696"/>
                  </a:lnTo>
                  <a:lnTo>
                    <a:pt x="2348" y="717"/>
                  </a:lnTo>
                  <a:lnTo>
                    <a:pt x="2416" y="752"/>
                  </a:lnTo>
                  <a:lnTo>
                    <a:pt x="2474" y="801"/>
                  </a:lnTo>
                  <a:lnTo>
                    <a:pt x="2513" y="859"/>
                  </a:lnTo>
                  <a:lnTo>
                    <a:pt x="2536" y="931"/>
                  </a:lnTo>
                  <a:lnTo>
                    <a:pt x="2540" y="1018"/>
                  </a:lnTo>
                  <a:lnTo>
                    <a:pt x="2525" y="1119"/>
                  </a:lnTo>
                  <a:lnTo>
                    <a:pt x="2453" y="1198"/>
                  </a:lnTo>
                  <a:lnTo>
                    <a:pt x="2383" y="1245"/>
                  </a:lnTo>
                  <a:lnTo>
                    <a:pt x="2313" y="1260"/>
                  </a:lnTo>
                  <a:lnTo>
                    <a:pt x="2245" y="1260"/>
                  </a:lnTo>
                  <a:lnTo>
                    <a:pt x="2174" y="1247"/>
                  </a:lnTo>
                  <a:lnTo>
                    <a:pt x="2104" y="1235"/>
                  </a:lnTo>
                  <a:lnTo>
                    <a:pt x="2030" y="1231"/>
                  </a:lnTo>
                  <a:lnTo>
                    <a:pt x="1956" y="1249"/>
                  </a:lnTo>
                  <a:lnTo>
                    <a:pt x="1904" y="1293"/>
                  </a:lnTo>
                  <a:lnTo>
                    <a:pt x="1861" y="1332"/>
                  </a:lnTo>
                  <a:lnTo>
                    <a:pt x="1823" y="1361"/>
                  </a:lnTo>
                  <a:lnTo>
                    <a:pt x="1786" y="1386"/>
                  </a:lnTo>
                  <a:lnTo>
                    <a:pt x="1747" y="1404"/>
                  </a:lnTo>
                  <a:lnTo>
                    <a:pt x="1702" y="1415"/>
                  </a:lnTo>
                  <a:lnTo>
                    <a:pt x="1650" y="1421"/>
                  </a:lnTo>
                  <a:lnTo>
                    <a:pt x="1586" y="1425"/>
                  </a:lnTo>
                  <a:close/>
                </a:path>
              </a:pathLst>
            </a:custGeom>
            <a:solidFill>
              <a:srgbClr val="9E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6" name="Freeform 46"/>
            <p:cNvSpPr>
              <a:spLocks/>
            </p:cNvSpPr>
            <p:nvPr/>
          </p:nvSpPr>
          <p:spPr bwMode="auto">
            <a:xfrm>
              <a:off x="2229" y="2866"/>
              <a:ext cx="1442" cy="815"/>
            </a:xfrm>
            <a:custGeom>
              <a:avLst/>
              <a:gdLst/>
              <a:ahLst/>
              <a:cxnLst>
                <a:cxn ang="0">
                  <a:pos x="1229" y="1126"/>
                </a:cxn>
                <a:cxn ang="0">
                  <a:pos x="1167" y="1103"/>
                </a:cxn>
                <a:cxn ang="0">
                  <a:pos x="1121" y="1074"/>
                </a:cxn>
                <a:cxn ang="0">
                  <a:pos x="1076" y="1033"/>
                </a:cxn>
                <a:cxn ang="0">
                  <a:pos x="1020" y="961"/>
                </a:cxn>
                <a:cxn ang="0">
                  <a:pos x="972" y="919"/>
                </a:cxn>
                <a:cxn ang="0">
                  <a:pos x="933" y="930"/>
                </a:cxn>
                <a:cxn ang="0">
                  <a:pos x="878" y="969"/>
                </a:cxn>
                <a:cxn ang="0">
                  <a:pos x="762" y="1010"/>
                </a:cxn>
                <a:cxn ang="0">
                  <a:pos x="617" y="1012"/>
                </a:cxn>
                <a:cxn ang="0">
                  <a:pos x="500" y="967"/>
                </a:cxn>
                <a:cxn ang="0">
                  <a:pos x="415" y="866"/>
                </a:cxn>
                <a:cxn ang="0">
                  <a:pos x="368" y="779"/>
                </a:cxn>
                <a:cxn ang="0">
                  <a:pos x="333" y="771"/>
                </a:cxn>
                <a:cxn ang="0">
                  <a:pos x="301" y="781"/>
                </a:cxn>
                <a:cxn ang="0">
                  <a:pos x="266" y="797"/>
                </a:cxn>
                <a:cxn ang="0">
                  <a:pos x="134" y="791"/>
                </a:cxn>
                <a:cxn ang="0">
                  <a:pos x="12" y="700"/>
                </a:cxn>
                <a:cxn ang="0">
                  <a:pos x="15" y="556"/>
                </a:cxn>
                <a:cxn ang="0">
                  <a:pos x="124" y="416"/>
                </a:cxn>
                <a:cxn ang="0">
                  <a:pos x="225" y="360"/>
                </a:cxn>
                <a:cxn ang="0">
                  <a:pos x="258" y="352"/>
                </a:cxn>
                <a:cxn ang="0">
                  <a:pos x="291" y="347"/>
                </a:cxn>
                <a:cxn ang="0">
                  <a:pos x="326" y="341"/>
                </a:cxn>
                <a:cxn ang="0">
                  <a:pos x="341" y="327"/>
                </a:cxn>
                <a:cxn ang="0">
                  <a:pos x="333" y="304"/>
                </a:cxn>
                <a:cxn ang="0">
                  <a:pos x="324" y="281"/>
                </a:cxn>
                <a:cxn ang="0">
                  <a:pos x="312" y="259"/>
                </a:cxn>
                <a:cxn ang="0">
                  <a:pos x="324" y="157"/>
                </a:cxn>
                <a:cxn ang="0">
                  <a:pos x="425" y="54"/>
                </a:cxn>
                <a:cxn ang="0">
                  <a:pos x="584" y="50"/>
                </a:cxn>
                <a:cxn ang="0">
                  <a:pos x="747" y="120"/>
                </a:cxn>
                <a:cxn ang="0">
                  <a:pos x="832" y="174"/>
                </a:cxn>
                <a:cxn ang="0">
                  <a:pos x="877" y="149"/>
                </a:cxn>
                <a:cxn ang="0">
                  <a:pos x="919" y="108"/>
                </a:cxn>
                <a:cxn ang="0">
                  <a:pos x="956" y="69"/>
                </a:cxn>
                <a:cxn ang="0">
                  <a:pos x="1032" y="25"/>
                </a:cxn>
                <a:cxn ang="0">
                  <a:pos x="1148" y="0"/>
                </a:cxn>
                <a:cxn ang="0">
                  <a:pos x="1245" y="31"/>
                </a:cxn>
                <a:cxn ang="0">
                  <a:pos x="1321" y="120"/>
                </a:cxn>
                <a:cxn ang="0">
                  <a:pos x="1352" y="215"/>
                </a:cxn>
                <a:cxn ang="0">
                  <a:pos x="1356" y="254"/>
                </a:cxn>
                <a:cxn ang="0">
                  <a:pos x="1359" y="281"/>
                </a:cxn>
                <a:cxn ang="0">
                  <a:pos x="1379" y="290"/>
                </a:cxn>
                <a:cxn ang="0">
                  <a:pos x="1400" y="287"/>
                </a:cxn>
                <a:cxn ang="0">
                  <a:pos x="1418" y="283"/>
                </a:cxn>
                <a:cxn ang="0">
                  <a:pos x="1493" y="283"/>
                </a:cxn>
                <a:cxn ang="0">
                  <a:pos x="1602" y="312"/>
                </a:cxn>
                <a:cxn ang="0">
                  <a:pos x="1683" y="374"/>
                </a:cxn>
                <a:cxn ang="0">
                  <a:pos x="1730" y="477"/>
                </a:cxn>
                <a:cxn ang="0">
                  <a:pos x="1811" y="554"/>
                </a:cxn>
                <a:cxn ang="0">
                  <a:pos x="1932" y="601"/>
                </a:cxn>
                <a:cxn ang="0">
                  <a:pos x="2007" y="686"/>
                </a:cxn>
                <a:cxn ang="0">
                  <a:pos x="2029" y="814"/>
                </a:cxn>
                <a:cxn ang="0">
                  <a:pos x="1959" y="961"/>
                </a:cxn>
                <a:cxn ang="0">
                  <a:pos x="1850" y="1008"/>
                </a:cxn>
                <a:cxn ang="0">
                  <a:pos x="1738" y="998"/>
                </a:cxn>
                <a:cxn ang="0">
                  <a:pos x="1623" y="987"/>
                </a:cxn>
                <a:cxn ang="0">
                  <a:pos x="1520" y="1033"/>
                </a:cxn>
                <a:cxn ang="0">
                  <a:pos x="1454" y="1087"/>
                </a:cxn>
                <a:cxn ang="0">
                  <a:pos x="1396" y="1118"/>
                </a:cxn>
                <a:cxn ang="0">
                  <a:pos x="1319" y="1134"/>
                </a:cxn>
              </a:cxnLst>
              <a:rect l="0" t="0" r="r" b="b"/>
              <a:pathLst>
                <a:path w="2029" h="1136">
                  <a:moveTo>
                    <a:pt x="1268" y="1136"/>
                  </a:moveTo>
                  <a:lnTo>
                    <a:pt x="1229" y="1126"/>
                  </a:lnTo>
                  <a:lnTo>
                    <a:pt x="1198" y="1116"/>
                  </a:lnTo>
                  <a:lnTo>
                    <a:pt x="1167" y="1103"/>
                  </a:lnTo>
                  <a:lnTo>
                    <a:pt x="1144" y="1091"/>
                  </a:lnTo>
                  <a:lnTo>
                    <a:pt x="1121" y="1074"/>
                  </a:lnTo>
                  <a:lnTo>
                    <a:pt x="1100" y="1056"/>
                  </a:lnTo>
                  <a:lnTo>
                    <a:pt x="1076" y="1033"/>
                  </a:lnTo>
                  <a:lnTo>
                    <a:pt x="1055" y="1010"/>
                  </a:lnTo>
                  <a:lnTo>
                    <a:pt x="1020" y="961"/>
                  </a:lnTo>
                  <a:lnTo>
                    <a:pt x="995" y="932"/>
                  </a:lnTo>
                  <a:lnTo>
                    <a:pt x="972" y="919"/>
                  </a:lnTo>
                  <a:lnTo>
                    <a:pt x="954" y="921"/>
                  </a:lnTo>
                  <a:lnTo>
                    <a:pt x="933" y="930"/>
                  </a:lnTo>
                  <a:lnTo>
                    <a:pt x="909" y="948"/>
                  </a:lnTo>
                  <a:lnTo>
                    <a:pt x="878" y="969"/>
                  </a:lnTo>
                  <a:lnTo>
                    <a:pt x="844" y="994"/>
                  </a:lnTo>
                  <a:lnTo>
                    <a:pt x="762" y="1010"/>
                  </a:lnTo>
                  <a:lnTo>
                    <a:pt x="686" y="1016"/>
                  </a:lnTo>
                  <a:lnTo>
                    <a:pt x="617" y="1012"/>
                  </a:lnTo>
                  <a:lnTo>
                    <a:pt x="557" y="998"/>
                  </a:lnTo>
                  <a:lnTo>
                    <a:pt x="500" y="967"/>
                  </a:lnTo>
                  <a:lnTo>
                    <a:pt x="454" y="926"/>
                  </a:lnTo>
                  <a:lnTo>
                    <a:pt x="415" y="866"/>
                  </a:lnTo>
                  <a:lnTo>
                    <a:pt x="386" y="793"/>
                  </a:lnTo>
                  <a:lnTo>
                    <a:pt x="368" y="779"/>
                  </a:lnTo>
                  <a:lnTo>
                    <a:pt x="351" y="773"/>
                  </a:lnTo>
                  <a:lnTo>
                    <a:pt x="333" y="771"/>
                  </a:lnTo>
                  <a:lnTo>
                    <a:pt x="318" y="775"/>
                  </a:lnTo>
                  <a:lnTo>
                    <a:pt x="301" y="781"/>
                  </a:lnTo>
                  <a:lnTo>
                    <a:pt x="283" y="789"/>
                  </a:lnTo>
                  <a:lnTo>
                    <a:pt x="266" y="797"/>
                  </a:lnTo>
                  <a:lnTo>
                    <a:pt x="252" y="804"/>
                  </a:lnTo>
                  <a:lnTo>
                    <a:pt x="134" y="791"/>
                  </a:lnTo>
                  <a:lnTo>
                    <a:pt x="56" y="756"/>
                  </a:lnTo>
                  <a:lnTo>
                    <a:pt x="12" y="700"/>
                  </a:lnTo>
                  <a:lnTo>
                    <a:pt x="0" y="632"/>
                  </a:lnTo>
                  <a:lnTo>
                    <a:pt x="15" y="556"/>
                  </a:lnTo>
                  <a:lnTo>
                    <a:pt x="58" y="482"/>
                  </a:lnTo>
                  <a:lnTo>
                    <a:pt x="124" y="416"/>
                  </a:lnTo>
                  <a:lnTo>
                    <a:pt x="209" y="364"/>
                  </a:lnTo>
                  <a:lnTo>
                    <a:pt x="225" y="360"/>
                  </a:lnTo>
                  <a:lnTo>
                    <a:pt x="242" y="356"/>
                  </a:lnTo>
                  <a:lnTo>
                    <a:pt x="258" y="352"/>
                  </a:lnTo>
                  <a:lnTo>
                    <a:pt x="275" y="351"/>
                  </a:lnTo>
                  <a:lnTo>
                    <a:pt x="291" y="347"/>
                  </a:lnTo>
                  <a:lnTo>
                    <a:pt x="308" y="345"/>
                  </a:lnTo>
                  <a:lnTo>
                    <a:pt x="326" y="341"/>
                  </a:lnTo>
                  <a:lnTo>
                    <a:pt x="343" y="339"/>
                  </a:lnTo>
                  <a:lnTo>
                    <a:pt x="341" y="327"/>
                  </a:lnTo>
                  <a:lnTo>
                    <a:pt x="337" y="316"/>
                  </a:lnTo>
                  <a:lnTo>
                    <a:pt x="333" y="304"/>
                  </a:lnTo>
                  <a:lnTo>
                    <a:pt x="330" y="292"/>
                  </a:lnTo>
                  <a:lnTo>
                    <a:pt x="324" y="281"/>
                  </a:lnTo>
                  <a:lnTo>
                    <a:pt x="318" y="271"/>
                  </a:lnTo>
                  <a:lnTo>
                    <a:pt x="312" y="259"/>
                  </a:lnTo>
                  <a:lnTo>
                    <a:pt x="310" y="252"/>
                  </a:lnTo>
                  <a:lnTo>
                    <a:pt x="324" y="157"/>
                  </a:lnTo>
                  <a:lnTo>
                    <a:pt x="365" y="91"/>
                  </a:lnTo>
                  <a:lnTo>
                    <a:pt x="425" y="54"/>
                  </a:lnTo>
                  <a:lnTo>
                    <a:pt x="502" y="42"/>
                  </a:lnTo>
                  <a:lnTo>
                    <a:pt x="584" y="50"/>
                  </a:lnTo>
                  <a:lnTo>
                    <a:pt x="667" y="77"/>
                  </a:lnTo>
                  <a:lnTo>
                    <a:pt x="747" y="120"/>
                  </a:lnTo>
                  <a:lnTo>
                    <a:pt x="814" y="176"/>
                  </a:lnTo>
                  <a:lnTo>
                    <a:pt x="832" y="174"/>
                  </a:lnTo>
                  <a:lnTo>
                    <a:pt x="853" y="164"/>
                  </a:lnTo>
                  <a:lnTo>
                    <a:pt x="877" y="149"/>
                  </a:lnTo>
                  <a:lnTo>
                    <a:pt x="900" y="130"/>
                  </a:lnTo>
                  <a:lnTo>
                    <a:pt x="919" y="108"/>
                  </a:lnTo>
                  <a:lnTo>
                    <a:pt x="941" y="87"/>
                  </a:lnTo>
                  <a:lnTo>
                    <a:pt x="956" y="69"/>
                  </a:lnTo>
                  <a:lnTo>
                    <a:pt x="970" y="58"/>
                  </a:lnTo>
                  <a:lnTo>
                    <a:pt x="1032" y="25"/>
                  </a:lnTo>
                  <a:lnTo>
                    <a:pt x="1092" y="7"/>
                  </a:lnTo>
                  <a:lnTo>
                    <a:pt x="1148" y="0"/>
                  </a:lnTo>
                  <a:lnTo>
                    <a:pt x="1200" y="9"/>
                  </a:lnTo>
                  <a:lnTo>
                    <a:pt x="1245" y="31"/>
                  </a:lnTo>
                  <a:lnTo>
                    <a:pt x="1286" y="69"/>
                  </a:lnTo>
                  <a:lnTo>
                    <a:pt x="1321" y="120"/>
                  </a:lnTo>
                  <a:lnTo>
                    <a:pt x="1350" y="188"/>
                  </a:lnTo>
                  <a:lnTo>
                    <a:pt x="1352" y="215"/>
                  </a:lnTo>
                  <a:lnTo>
                    <a:pt x="1354" y="238"/>
                  </a:lnTo>
                  <a:lnTo>
                    <a:pt x="1356" y="254"/>
                  </a:lnTo>
                  <a:lnTo>
                    <a:pt x="1357" y="267"/>
                  </a:lnTo>
                  <a:lnTo>
                    <a:pt x="1359" y="281"/>
                  </a:lnTo>
                  <a:lnTo>
                    <a:pt x="1365" y="292"/>
                  </a:lnTo>
                  <a:lnTo>
                    <a:pt x="1379" y="290"/>
                  </a:lnTo>
                  <a:lnTo>
                    <a:pt x="1394" y="289"/>
                  </a:lnTo>
                  <a:lnTo>
                    <a:pt x="1400" y="287"/>
                  </a:lnTo>
                  <a:lnTo>
                    <a:pt x="1408" y="285"/>
                  </a:lnTo>
                  <a:lnTo>
                    <a:pt x="1418" y="283"/>
                  </a:lnTo>
                  <a:lnTo>
                    <a:pt x="1429" y="281"/>
                  </a:lnTo>
                  <a:lnTo>
                    <a:pt x="1493" y="283"/>
                  </a:lnTo>
                  <a:lnTo>
                    <a:pt x="1551" y="294"/>
                  </a:lnTo>
                  <a:lnTo>
                    <a:pt x="1602" y="312"/>
                  </a:lnTo>
                  <a:lnTo>
                    <a:pt x="1648" y="339"/>
                  </a:lnTo>
                  <a:lnTo>
                    <a:pt x="1683" y="374"/>
                  </a:lnTo>
                  <a:lnTo>
                    <a:pt x="1712" y="420"/>
                  </a:lnTo>
                  <a:lnTo>
                    <a:pt x="1730" y="477"/>
                  </a:lnTo>
                  <a:lnTo>
                    <a:pt x="1740" y="548"/>
                  </a:lnTo>
                  <a:lnTo>
                    <a:pt x="1811" y="554"/>
                  </a:lnTo>
                  <a:lnTo>
                    <a:pt x="1877" y="574"/>
                  </a:lnTo>
                  <a:lnTo>
                    <a:pt x="1932" y="601"/>
                  </a:lnTo>
                  <a:lnTo>
                    <a:pt x="1976" y="639"/>
                  </a:lnTo>
                  <a:lnTo>
                    <a:pt x="2007" y="686"/>
                  </a:lnTo>
                  <a:lnTo>
                    <a:pt x="2027" y="744"/>
                  </a:lnTo>
                  <a:lnTo>
                    <a:pt x="2029" y="814"/>
                  </a:lnTo>
                  <a:lnTo>
                    <a:pt x="2017" y="897"/>
                  </a:lnTo>
                  <a:lnTo>
                    <a:pt x="1959" y="961"/>
                  </a:lnTo>
                  <a:lnTo>
                    <a:pt x="1904" y="996"/>
                  </a:lnTo>
                  <a:lnTo>
                    <a:pt x="1850" y="1008"/>
                  </a:lnTo>
                  <a:lnTo>
                    <a:pt x="1796" y="1008"/>
                  </a:lnTo>
                  <a:lnTo>
                    <a:pt x="1738" y="998"/>
                  </a:lnTo>
                  <a:lnTo>
                    <a:pt x="1681" y="988"/>
                  </a:lnTo>
                  <a:lnTo>
                    <a:pt x="1623" y="987"/>
                  </a:lnTo>
                  <a:lnTo>
                    <a:pt x="1563" y="998"/>
                  </a:lnTo>
                  <a:lnTo>
                    <a:pt x="1520" y="1033"/>
                  </a:lnTo>
                  <a:lnTo>
                    <a:pt x="1485" y="1064"/>
                  </a:lnTo>
                  <a:lnTo>
                    <a:pt x="1454" y="1087"/>
                  </a:lnTo>
                  <a:lnTo>
                    <a:pt x="1427" y="1107"/>
                  </a:lnTo>
                  <a:lnTo>
                    <a:pt x="1396" y="1118"/>
                  </a:lnTo>
                  <a:lnTo>
                    <a:pt x="1361" y="1128"/>
                  </a:lnTo>
                  <a:lnTo>
                    <a:pt x="1319" y="1134"/>
                  </a:lnTo>
                  <a:lnTo>
                    <a:pt x="1268" y="1136"/>
                  </a:lnTo>
                  <a:close/>
                </a:path>
              </a:pathLst>
            </a:custGeom>
            <a:solidFill>
              <a:srgbClr val="DE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7" name="Freeform 47"/>
            <p:cNvSpPr>
              <a:spLocks/>
            </p:cNvSpPr>
            <p:nvPr/>
          </p:nvSpPr>
          <p:spPr bwMode="auto">
            <a:xfrm>
              <a:off x="2916" y="3221"/>
              <a:ext cx="750" cy="199"/>
            </a:xfrm>
            <a:custGeom>
              <a:avLst/>
              <a:gdLst/>
              <a:ahLst/>
              <a:cxnLst>
                <a:cxn ang="0">
                  <a:pos x="525" y="266"/>
                </a:cxn>
                <a:cxn ang="0">
                  <a:pos x="510" y="235"/>
                </a:cxn>
                <a:cxn ang="0">
                  <a:pos x="496" y="202"/>
                </a:cxn>
                <a:cxn ang="0">
                  <a:pos x="483" y="171"/>
                </a:cxn>
                <a:cxn ang="0">
                  <a:pos x="442" y="130"/>
                </a:cxn>
                <a:cxn ang="0">
                  <a:pos x="347" y="76"/>
                </a:cxn>
                <a:cxn ang="0">
                  <a:pos x="238" y="41"/>
                </a:cxn>
                <a:cxn ang="0">
                  <a:pos x="135" y="45"/>
                </a:cxn>
                <a:cxn ang="0">
                  <a:pos x="97" y="76"/>
                </a:cxn>
                <a:cxn ang="0">
                  <a:pos x="89" y="78"/>
                </a:cxn>
                <a:cxn ang="0">
                  <a:pos x="66" y="70"/>
                </a:cxn>
                <a:cxn ang="0">
                  <a:pos x="37" y="76"/>
                </a:cxn>
                <a:cxn ang="0">
                  <a:pos x="13" y="78"/>
                </a:cxn>
                <a:cxn ang="0">
                  <a:pos x="0" y="70"/>
                </a:cxn>
                <a:cxn ang="0">
                  <a:pos x="85" y="31"/>
                </a:cxn>
                <a:cxn ang="0">
                  <a:pos x="240" y="0"/>
                </a:cxn>
                <a:cxn ang="0">
                  <a:pos x="374" y="23"/>
                </a:cxn>
                <a:cxn ang="0">
                  <a:pos x="502" y="112"/>
                </a:cxn>
                <a:cxn ang="0">
                  <a:pos x="578" y="182"/>
                </a:cxn>
                <a:cxn ang="0">
                  <a:pos x="613" y="175"/>
                </a:cxn>
                <a:cxn ang="0">
                  <a:pos x="647" y="165"/>
                </a:cxn>
                <a:cxn ang="0">
                  <a:pos x="686" y="153"/>
                </a:cxn>
                <a:cxn ang="0">
                  <a:pos x="733" y="151"/>
                </a:cxn>
                <a:cxn ang="0">
                  <a:pos x="847" y="157"/>
                </a:cxn>
                <a:cxn ang="0">
                  <a:pos x="979" y="182"/>
                </a:cxn>
                <a:cxn ang="0">
                  <a:pos x="1057" y="231"/>
                </a:cxn>
                <a:cxn ang="0">
                  <a:pos x="1043" y="268"/>
                </a:cxn>
                <a:cxn ang="0">
                  <a:pos x="1022" y="258"/>
                </a:cxn>
                <a:cxn ang="0">
                  <a:pos x="999" y="242"/>
                </a:cxn>
                <a:cxn ang="0">
                  <a:pos x="935" y="221"/>
                </a:cxn>
                <a:cxn ang="0">
                  <a:pos x="818" y="206"/>
                </a:cxn>
                <a:cxn ang="0">
                  <a:pos x="700" y="211"/>
                </a:cxn>
                <a:cxn ang="0">
                  <a:pos x="599" y="244"/>
                </a:cxn>
                <a:cxn ang="0">
                  <a:pos x="547" y="277"/>
                </a:cxn>
              </a:cxnLst>
              <a:rect l="0" t="0" r="r" b="b"/>
              <a:pathLst>
                <a:path w="1057" h="277">
                  <a:moveTo>
                    <a:pt x="535" y="277"/>
                  </a:moveTo>
                  <a:lnTo>
                    <a:pt x="525" y="266"/>
                  </a:lnTo>
                  <a:lnTo>
                    <a:pt x="518" y="252"/>
                  </a:lnTo>
                  <a:lnTo>
                    <a:pt x="510" y="235"/>
                  </a:lnTo>
                  <a:lnTo>
                    <a:pt x="504" y="219"/>
                  </a:lnTo>
                  <a:lnTo>
                    <a:pt x="496" y="202"/>
                  </a:lnTo>
                  <a:lnTo>
                    <a:pt x="488" y="184"/>
                  </a:lnTo>
                  <a:lnTo>
                    <a:pt x="483" y="171"/>
                  </a:lnTo>
                  <a:lnTo>
                    <a:pt x="479" y="163"/>
                  </a:lnTo>
                  <a:lnTo>
                    <a:pt x="442" y="130"/>
                  </a:lnTo>
                  <a:lnTo>
                    <a:pt x="399" y="101"/>
                  </a:lnTo>
                  <a:lnTo>
                    <a:pt x="347" y="76"/>
                  </a:lnTo>
                  <a:lnTo>
                    <a:pt x="295" y="56"/>
                  </a:lnTo>
                  <a:lnTo>
                    <a:pt x="238" y="41"/>
                  </a:lnTo>
                  <a:lnTo>
                    <a:pt x="186" y="37"/>
                  </a:lnTo>
                  <a:lnTo>
                    <a:pt x="135" y="45"/>
                  </a:lnTo>
                  <a:lnTo>
                    <a:pt x="97" y="64"/>
                  </a:lnTo>
                  <a:lnTo>
                    <a:pt x="97" y="76"/>
                  </a:lnTo>
                  <a:lnTo>
                    <a:pt x="97" y="87"/>
                  </a:lnTo>
                  <a:lnTo>
                    <a:pt x="89" y="78"/>
                  </a:lnTo>
                  <a:lnTo>
                    <a:pt x="89" y="68"/>
                  </a:lnTo>
                  <a:lnTo>
                    <a:pt x="66" y="70"/>
                  </a:lnTo>
                  <a:lnTo>
                    <a:pt x="50" y="74"/>
                  </a:lnTo>
                  <a:lnTo>
                    <a:pt x="37" y="76"/>
                  </a:lnTo>
                  <a:lnTo>
                    <a:pt x="29" y="78"/>
                  </a:lnTo>
                  <a:lnTo>
                    <a:pt x="13" y="78"/>
                  </a:lnTo>
                  <a:lnTo>
                    <a:pt x="0" y="80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85" y="31"/>
                  </a:lnTo>
                  <a:lnTo>
                    <a:pt x="167" y="10"/>
                  </a:lnTo>
                  <a:lnTo>
                    <a:pt x="240" y="0"/>
                  </a:lnTo>
                  <a:lnTo>
                    <a:pt x="310" y="6"/>
                  </a:lnTo>
                  <a:lnTo>
                    <a:pt x="374" y="23"/>
                  </a:lnTo>
                  <a:lnTo>
                    <a:pt x="440" y="60"/>
                  </a:lnTo>
                  <a:lnTo>
                    <a:pt x="502" y="112"/>
                  </a:lnTo>
                  <a:lnTo>
                    <a:pt x="564" y="184"/>
                  </a:lnTo>
                  <a:lnTo>
                    <a:pt x="578" y="182"/>
                  </a:lnTo>
                  <a:lnTo>
                    <a:pt x="595" y="178"/>
                  </a:lnTo>
                  <a:lnTo>
                    <a:pt x="613" y="175"/>
                  </a:lnTo>
                  <a:lnTo>
                    <a:pt x="630" y="171"/>
                  </a:lnTo>
                  <a:lnTo>
                    <a:pt x="647" y="165"/>
                  </a:lnTo>
                  <a:lnTo>
                    <a:pt x="667" y="159"/>
                  </a:lnTo>
                  <a:lnTo>
                    <a:pt x="686" y="153"/>
                  </a:lnTo>
                  <a:lnTo>
                    <a:pt x="706" y="151"/>
                  </a:lnTo>
                  <a:lnTo>
                    <a:pt x="733" y="151"/>
                  </a:lnTo>
                  <a:lnTo>
                    <a:pt x="785" y="153"/>
                  </a:lnTo>
                  <a:lnTo>
                    <a:pt x="847" y="157"/>
                  </a:lnTo>
                  <a:lnTo>
                    <a:pt x="917" y="169"/>
                  </a:lnTo>
                  <a:lnTo>
                    <a:pt x="979" y="182"/>
                  </a:lnTo>
                  <a:lnTo>
                    <a:pt x="1030" y="204"/>
                  </a:lnTo>
                  <a:lnTo>
                    <a:pt x="1057" y="231"/>
                  </a:lnTo>
                  <a:lnTo>
                    <a:pt x="1055" y="270"/>
                  </a:lnTo>
                  <a:lnTo>
                    <a:pt x="1043" y="268"/>
                  </a:lnTo>
                  <a:lnTo>
                    <a:pt x="1031" y="264"/>
                  </a:lnTo>
                  <a:lnTo>
                    <a:pt x="1022" y="258"/>
                  </a:lnTo>
                  <a:lnTo>
                    <a:pt x="1014" y="254"/>
                  </a:lnTo>
                  <a:lnTo>
                    <a:pt x="999" y="242"/>
                  </a:lnTo>
                  <a:lnTo>
                    <a:pt x="989" y="235"/>
                  </a:lnTo>
                  <a:lnTo>
                    <a:pt x="935" y="221"/>
                  </a:lnTo>
                  <a:lnTo>
                    <a:pt x="878" y="211"/>
                  </a:lnTo>
                  <a:lnTo>
                    <a:pt x="818" y="206"/>
                  </a:lnTo>
                  <a:lnTo>
                    <a:pt x="760" y="206"/>
                  </a:lnTo>
                  <a:lnTo>
                    <a:pt x="700" y="211"/>
                  </a:lnTo>
                  <a:lnTo>
                    <a:pt x="647" y="223"/>
                  </a:lnTo>
                  <a:lnTo>
                    <a:pt x="599" y="244"/>
                  </a:lnTo>
                  <a:lnTo>
                    <a:pt x="560" y="277"/>
                  </a:lnTo>
                  <a:lnTo>
                    <a:pt x="547" y="277"/>
                  </a:lnTo>
                  <a:lnTo>
                    <a:pt x="535" y="277"/>
                  </a:lnTo>
                  <a:close/>
                </a:path>
              </a:pathLst>
            </a:custGeom>
            <a:solidFill>
              <a:srgbClr val="97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486400" y="3048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4267200" y="29718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anchor="ctr"/>
          <a:lstStyle/>
          <a:p>
            <a:r>
              <a:rPr lang="ru-RU" b="1" dirty="0" err="1" smtClean="0">
                <a:solidFill>
                  <a:srgbClr val="FF0000"/>
                </a:solidFill>
                <a:latin typeface="Bookman Old Style" pitchFamily="18" charset="0"/>
              </a:rPr>
              <a:t>Краснода</a:t>
            </a:r>
            <a:r>
              <a:rPr lang="ru-RU" b="1" dirty="0" err="1" smtClean="0">
                <a:solidFill>
                  <a:srgbClr val="FF0000"/>
                </a:solidFill>
                <a:latin typeface="Calibri"/>
              </a:rPr>
              <a:t>̀</a:t>
            </a:r>
            <a:r>
              <a:rPr lang="ru-RU" b="1" dirty="0" err="1" smtClean="0">
                <a:solidFill>
                  <a:srgbClr val="FF0000"/>
                </a:solidFill>
                <a:latin typeface="Bookman Old Style" pitchFamily="18" charset="0"/>
              </a:rPr>
              <a:t>рский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 край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81400" y="609600"/>
            <a:ext cx="34290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Как называется наш край?</a:t>
            </a:r>
            <a:endParaRPr lang="ru-RU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3048000" y="5486400"/>
            <a:ext cx="48768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Мы </a:t>
            </a:r>
            <a:r>
              <a:rPr lang="ru-RU" sz="2000" b="1" dirty="0" err="1" smtClean="0"/>
              <a:t>живе</a:t>
            </a:r>
            <a:r>
              <a:rPr lang="ru-RU" sz="2000" b="1" dirty="0" err="1" smtClean="0">
                <a:latin typeface="Calibri"/>
              </a:rPr>
              <a:t>̀</a:t>
            </a:r>
            <a:r>
              <a:rPr lang="ru-RU" sz="2000" b="1" dirty="0" err="1" smtClean="0"/>
              <a:t>м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Краснода</a:t>
            </a:r>
            <a:r>
              <a:rPr lang="ru-RU" sz="2000" b="1" dirty="0" err="1" smtClean="0">
                <a:latin typeface="Calibri"/>
              </a:rPr>
              <a:t>̀</a:t>
            </a:r>
            <a:r>
              <a:rPr lang="ru-RU" sz="2000" b="1" dirty="0" err="1" smtClean="0"/>
              <a:t>рском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кра</a:t>
            </a:r>
            <a:r>
              <a:rPr lang="ru-RU" sz="2000" b="1" dirty="0" err="1" smtClean="0">
                <a:latin typeface="Calibri"/>
              </a:rPr>
              <a:t>̀</a:t>
            </a:r>
            <a:r>
              <a:rPr lang="ru-RU" sz="2000" b="1" dirty="0" err="1" smtClean="0"/>
              <a:t>е</a:t>
            </a:r>
            <a:r>
              <a:rPr lang="ru-RU" sz="2000" b="1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61" grpId="0" animBg="1"/>
      <p:bldP spid="49" grpId="0"/>
      <p:bldP spid="50" grpId="0"/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>
            <a:spLocks/>
          </p:cNvSpPr>
          <p:nvPr/>
        </p:nvSpPr>
        <p:spPr bwMode="auto">
          <a:xfrm rot="780401">
            <a:off x="661225" y="1206948"/>
            <a:ext cx="7907623" cy="4998865"/>
          </a:xfrm>
          <a:custGeom>
            <a:avLst/>
            <a:gdLst/>
            <a:ahLst/>
            <a:cxnLst>
              <a:cxn ang="0">
                <a:pos x="1107" y="10"/>
              </a:cxn>
              <a:cxn ang="0">
                <a:pos x="1203" y="154"/>
              </a:cxn>
              <a:cxn ang="0">
                <a:pos x="1187" y="186"/>
              </a:cxn>
              <a:cxn ang="0">
                <a:pos x="731" y="178"/>
              </a:cxn>
              <a:cxn ang="0">
                <a:pos x="763" y="274"/>
              </a:cxn>
              <a:cxn ang="0">
                <a:pos x="795" y="378"/>
              </a:cxn>
              <a:cxn ang="0">
                <a:pos x="971" y="482"/>
              </a:cxn>
              <a:cxn ang="0">
                <a:pos x="1043" y="522"/>
              </a:cxn>
              <a:cxn ang="0">
                <a:pos x="1115" y="570"/>
              </a:cxn>
              <a:cxn ang="0">
                <a:pos x="1155" y="698"/>
              </a:cxn>
              <a:cxn ang="0">
                <a:pos x="1019" y="602"/>
              </a:cxn>
              <a:cxn ang="0">
                <a:pos x="875" y="642"/>
              </a:cxn>
              <a:cxn ang="0">
                <a:pos x="827" y="706"/>
              </a:cxn>
              <a:cxn ang="0">
                <a:pos x="683" y="946"/>
              </a:cxn>
              <a:cxn ang="0">
                <a:pos x="643" y="978"/>
              </a:cxn>
              <a:cxn ang="0">
                <a:pos x="619" y="1026"/>
              </a:cxn>
              <a:cxn ang="0">
                <a:pos x="595" y="1106"/>
              </a:cxn>
              <a:cxn ang="0">
                <a:pos x="467" y="1242"/>
              </a:cxn>
              <a:cxn ang="0">
                <a:pos x="243" y="1202"/>
              </a:cxn>
              <a:cxn ang="0">
                <a:pos x="147" y="1194"/>
              </a:cxn>
              <a:cxn ang="0">
                <a:pos x="51" y="1346"/>
              </a:cxn>
              <a:cxn ang="0">
                <a:pos x="323" y="1450"/>
              </a:cxn>
              <a:cxn ang="0">
                <a:pos x="427" y="1618"/>
              </a:cxn>
              <a:cxn ang="0">
                <a:pos x="723" y="1818"/>
              </a:cxn>
              <a:cxn ang="0">
                <a:pos x="875" y="1906"/>
              </a:cxn>
              <a:cxn ang="0">
                <a:pos x="1371" y="2010"/>
              </a:cxn>
              <a:cxn ang="0">
                <a:pos x="1515" y="2058"/>
              </a:cxn>
              <a:cxn ang="0">
                <a:pos x="1771" y="2018"/>
              </a:cxn>
              <a:cxn ang="0">
                <a:pos x="1859" y="1946"/>
              </a:cxn>
              <a:cxn ang="0">
                <a:pos x="1995" y="1802"/>
              </a:cxn>
              <a:cxn ang="0">
                <a:pos x="2475" y="1674"/>
              </a:cxn>
              <a:cxn ang="0">
                <a:pos x="2587" y="1514"/>
              </a:cxn>
              <a:cxn ang="0">
                <a:pos x="2643" y="1370"/>
              </a:cxn>
              <a:cxn ang="0">
                <a:pos x="2523" y="594"/>
              </a:cxn>
              <a:cxn ang="0">
                <a:pos x="2123" y="434"/>
              </a:cxn>
              <a:cxn ang="0">
                <a:pos x="2083" y="394"/>
              </a:cxn>
              <a:cxn ang="0">
                <a:pos x="2019" y="226"/>
              </a:cxn>
              <a:cxn ang="0">
                <a:pos x="1755" y="106"/>
              </a:cxn>
              <a:cxn ang="0">
                <a:pos x="1339" y="154"/>
              </a:cxn>
              <a:cxn ang="0">
                <a:pos x="1299" y="90"/>
              </a:cxn>
              <a:cxn ang="0">
                <a:pos x="1195" y="34"/>
              </a:cxn>
            </a:cxnLst>
            <a:rect l="0" t="0" r="r" b="b"/>
            <a:pathLst>
              <a:path w="2643" h="2068">
                <a:moveTo>
                  <a:pt x="1227" y="26"/>
                </a:moveTo>
                <a:cubicBezTo>
                  <a:pt x="1166" y="11"/>
                  <a:pt x="1177" y="0"/>
                  <a:pt x="1107" y="10"/>
                </a:cubicBezTo>
                <a:cubicBezTo>
                  <a:pt x="1099" y="22"/>
                  <a:pt x="1083" y="41"/>
                  <a:pt x="1083" y="58"/>
                </a:cubicBezTo>
                <a:cubicBezTo>
                  <a:pt x="1083" y="135"/>
                  <a:pt x="1143" y="142"/>
                  <a:pt x="1203" y="154"/>
                </a:cubicBezTo>
                <a:cubicBezTo>
                  <a:pt x="1206" y="162"/>
                  <a:pt x="1215" y="170"/>
                  <a:pt x="1211" y="178"/>
                </a:cubicBezTo>
                <a:cubicBezTo>
                  <a:pt x="1207" y="186"/>
                  <a:pt x="1195" y="186"/>
                  <a:pt x="1187" y="186"/>
                </a:cubicBezTo>
                <a:cubicBezTo>
                  <a:pt x="1139" y="186"/>
                  <a:pt x="1091" y="181"/>
                  <a:pt x="1043" y="178"/>
                </a:cubicBezTo>
                <a:cubicBezTo>
                  <a:pt x="944" y="145"/>
                  <a:pt x="833" y="173"/>
                  <a:pt x="731" y="178"/>
                </a:cubicBezTo>
                <a:cubicBezTo>
                  <a:pt x="739" y="202"/>
                  <a:pt x="747" y="226"/>
                  <a:pt x="755" y="250"/>
                </a:cubicBezTo>
                <a:cubicBezTo>
                  <a:pt x="758" y="258"/>
                  <a:pt x="763" y="274"/>
                  <a:pt x="763" y="274"/>
                </a:cubicBezTo>
                <a:cubicBezTo>
                  <a:pt x="766" y="301"/>
                  <a:pt x="763" y="328"/>
                  <a:pt x="771" y="354"/>
                </a:cubicBezTo>
                <a:cubicBezTo>
                  <a:pt x="774" y="365"/>
                  <a:pt x="786" y="371"/>
                  <a:pt x="795" y="378"/>
                </a:cubicBezTo>
                <a:cubicBezTo>
                  <a:pt x="832" y="407"/>
                  <a:pt x="878" y="431"/>
                  <a:pt x="923" y="442"/>
                </a:cubicBezTo>
                <a:cubicBezTo>
                  <a:pt x="1009" y="499"/>
                  <a:pt x="879" y="410"/>
                  <a:pt x="971" y="482"/>
                </a:cubicBezTo>
                <a:cubicBezTo>
                  <a:pt x="986" y="494"/>
                  <a:pt x="1001" y="508"/>
                  <a:pt x="1019" y="514"/>
                </a:cubicBezTo>
                <a:cubicBezTo>
                  <a:pt x="1027" y="517"/>
                  <a:pt x="1036" y="518"/>
                  <a:pt x="1043" y="522"/>
                </a:cubicBezTo>
                <a:cubicBezTo>
                  <a:pt x="1060" y="531"/>
                  <a:pt x="1075" y="543"/>
                  <a:pt x="1091" y="554"/>
                </a:cubicBezTo>
                <a:cubicBezTo>
                  <a:pt x="1099" y="559"/>
                  <a:pt x="1115" y="570"/>
                  <a:pt x="1115" y="570"/>
                </a:cubicBezTo>
                <a:cubicBezTo>
                  <a:pt x="1133" y="597"/>
                  <a:pt x="1153" y="604"/>
                  <a:pt x="1163" y="634"/>
                </a:cubicBezTo>
                <a:cubicBezTo>
                  <a:pt x="1160" y="655"/>
                  <a:pt x="1170" y="683"/>
                  <a:pt x="1155" y="698"/>
                </a:cubicBezTo>
                <a:cubicBezTo>
                  <a:pt x="1138" y="715"/>
                  <a:pt x="1097" y="683"/>
                  <a:pt x="1083" y="674"/>
                </a:cubicBezTo>
                <a:cubicBezTo>
                  <a:pt x="1064" y="645"/>
                  <a:pt x="1038" y="631"/>
                  <a:pt x="1019" y="602"/>
                </a:cubicBezTo>
                <a:cubicBezTo>
                  <a:pt x="973" y="605"/>
                  <a:pt x="915" y="586"/>
                  <a:pt x="883" y="618"/>
                </a:cubicBezTo>
                <a:cubicBezTo>
                  <a:pt x="877" y="624"/>
                  <a:pt x="879" y="634"/>
                  <a:pt x="875" y="642"/>
                </a:cubicBezTo>
                <a:cubicBezTo>
                  <a:pt x="862" y="669"/>
                  <a:pt x="859" y="666"/>
                  <a:pt x="835" y="682"/>
                </a:cubicBezTo>
                <a:cubicBezTo>
                  <a:pt x="832" y="690"/>
                  <a:pt x="832" y="699"/>
                  <a:pt x="827" y="706"/>
                </a:cubicBezTo>
                <a:cubicBezTo>
                  <a:pt x="821" y="715"/>
                  <a:pt x="808" y="720"/>
                  <a:pt x="803" y="730"/>
                </a:cubicBezTo>
                <a:cubicBezTo>
                  <a:pt x="768" y="808"/>
                  <a:pt x="780" y="914"/>
                  <a:pt x="683" y="946"/>
                </a:cubicBezTo>
                <a:cubicBezTo>
                  <a:pt x="678" y="954"/>
                  <a:pt x="675" y="964"/>
                  <a:pt x="667" y="970"/>
                </a:cubicBezTo>
                <a:cubicBezTo>
                  <a:pt x="660" y="975"/>
                  <a:pt x="649" y="972"/>
                  <a:pt x="643" y="978"/>
                </a:cubicBezTo>
                <a:cubicBezTo>
                  <a:pt x="637" y="984"/>
                  <a:pt x="639" y="994"/>
                  <a:pt x="635" y="1002"/>
                </a:cubicBezTo>
                <a:cubicBezTo>
                  <a:pt x="631" y="1011"/>
                  <a:pt x="624" y="1018"/>
                  <a:pt x="619" y="1026"/>
                </a:cubicBezTo>
                <a:cubicBezTo>
                  <a:pt x="616" y="1037"/>
                  <a:pt x="614" y="1047"/>
                  <a:pt x="611" y="1058"/>
                </a:cubicBezTo>
                <a:cubicBezTo>
                  <a:pt x="606" y="1074"/>
                  <a:pt x="595" y="1106"/>
                  <a:pt x="595" y="1106"/>
                </a:cubicBezTo>
                <a:cubicBezTo>
                  <a:pt x="592" y="1141"/>
                  <a:pt x="596" y="1176"/>
                  <a:pt x="587" y="1210"/>
                </a:cubicBezTo>
                <a:cubicBezTo>
                  <a:pt x="581" y="1232"/>
                  <a:pt x="480" y="1240"/>
                  <a:pt x="467" y="1242"/>
                </a:cubicBezTo>
                <a:cubicBezTo>
                  <a:pt x="408" y="1239"/>
                  <a:pt x="349" y="1244"/>
                  <a:pt x="291" y="1234"/>
                </a:cubicBezTo>
                <a:cubicBezTo>
                  <a:pt x="272" y="1231"/>
                  <a:pt x="259" y="1213"/>
                  <a:pt x="243" y="1202"/>
                </a:cubicBezTo>
                <a:cubicBezTo>
                  <a:pt x="229" y="1193"/>
                  <a:pt x="195" y="1186"/>
                  <a:pt x="195" y="1186"/>
                </a:cubicBezTo>
                <a:cubicBezTo>
                  <a:pt x="179" y="1189"/>
                  <a:pt x="155" y="1180"/>
                  <a:pt x="147" y="1194"/>
                </a:cubicBezTo>
                <a:cubicBezTo>
                  <a:pt x="123" y="1236"/>
                  <a:pt x="157" y="1260"/>
                  <a:pt x="179" y="1282"/>
                </a:cubicBezTo>
                <a:cubicBezTo>
                  <a:pt x="159" y="1425"/>
                  <a:pt x="204" y="1237"/>
                  <a:pt x="51" y="1346"/>
                </a:cubicBezTo>
                <a:cubicBezTo>
                  <a:pt x="0" y="1383"/>
                  <a:pt x="82" y="1439"/>
                  <a:pt x="107" y="1442"/>
                </a:cubicBezTo>
                <a:cubicBezTo>
                  <a:pt x="179" y="1449"/>
                  <a:pt x="251" y="1447"/>
                  <a:pt x="323" y="1450"/>
                </a:cubicBezTo>
                <a:cubicBezTo>
                  <a:pt x="329" y="1467"/>
                  <a:pt x="343" y="1481"/>
                  <a:pt x="347" y="1498"/>
                </a:cubicBezTo>
                <a:cubicBezTo>
                  <a:pt x="371" y="1600"/>
                  <a:pt x="325" y="1598"/>
                  <a:pt x="427" y="1618"/>
                </a:cubicBezTo>
                <a:cubicBezTo>
                  <a:pt x="442" y="1662"/>
                  <a:pt x="463" y="1690"/>
                  <a:pt x="483" y="1730"/>
                </a:cubicBezTo>
                <a:cubicBezTo>
                  <a:pt x="504" y="1858"/>
                  <a:pt x="582" y="1812"/>
                  <a:pt x="723" y="1818"/>
                </a:cubicBezTo>
                <a:cubicBezTo>
                  <a:pt x="772" y="1830"/>
                  <a:pt x="809" y="1862"/>
                  <a:pt x="851" y="1890"/>
                </a:cubicBezTo>
                <a:cubicBezTo>
                  <a:pt x="859" y="1895"/>
                  <a:pt x="867" y="1901"/>
                  <a:pt x="875" y="1906"/>
                </a:cubicBezTo>
                <a:cubicBezTo>
                  <a:pt x="883" y="1911"/>
                  <a:pt x="899" y="1922"/>
                  <a:pt x="899" y="1922"/>
                </a:cubicBezTo>
                <a:cubicBezTo>
                  <a:pt x="981" y="2045"/>
                  <a:pt x="1287" y="2008"/>
                  <a:pt x="1371" y="2010"/>
                </a:cubicBezTo>
                <a:cubicBezTo>
                  <a:pt x="1373" y="2010"/>
                  <a:pt x="1446" y="2019"/>
                  <a:pt x="1459" y="2026"/>
                </a:cubicBezTo>
                <a:cubicBezTo>
                  <a:pt x="1533" y="2068"/>
                  <a:pt x="1431" y="2037"/>
                  <a:pt x="1515" y="2058"/>
                </a:cubicBezTo>
                <a:cubicBezTo>
                  <a:pt x="1584" y="2055"/>
                  <a:pt x="1654" y="2061"/>
                  <a:pt x="1723" y="2050"/>
                </a:cubicBezTo>
                <a:cubicBezTo>
                  <a:pt x="1742" y="2047"/>
                  <a:pt x="1755" y="2029"/>
                  <a:pt x="1771" y="2018"/>
                </a:cubicBezTo>
                <a:cubicBezTo>
                  <a:pt x="1779" y="2013"/>
                  <a:pt x="1795" y="2002"/>
                  <a:pt x="1795" y="2002"/>
                </a:cubicBezTo>
                <a:cubicBezTo>
                  <a:pt x="1814" y="1974"/>
                  <a:pt x="1827" y="1957"/>
                  <a:pt x="1859" y="1946"/>
                </a:cubicBezTo>
                <a:cubicBezTo>
                  <a:pt x="1869" y="1917"/>
                  <a:pt x="1915" y="1874"/>
                  <a:pt x="1915" y="1874"/>
                </a:cubicBezTo>
                <a:cubicBezTo>
                  <a:pt x="1928" y="1834"/>
                  <a:pt x="1956" y="1815"/>
                  <a:pt x="1995" y="1802"/>
                </a:cubicBezTo>
                <a:cubicBezTo>
                  <a:pt x="2027" y="1770"/>
                  <a:pt x="2056" y="1749"/>
                  <a:pt x="2099" y="1738"/>
                </a:cubicBezTo>
                <a:cubicBezTo>
                  <a:pt x="2230" y="1650"/>
                  <a:pt x="2270" y="1680"/>
                  <a:pt x="2475" y="1674"/>
                </a:cubicBezTo>
                <a:cubicBezTo>
                  <a:pt x="2498" y="1651"/>
                  <a:pt x="2526" y="1624"/>
                  <a:pt x="2539" y="1594"/>
                </a:cubicBezTo>
                <a:cubicBezTo>
                  <a:pt x="2572" y="1519"/>
                  <a:pt x="2532" y="1569"/>
                  <a:pt x="2587" y="1514"/>
                </a:cubicBezTo>
                <a:cubicBezTo>
                  <a:pt x="2601" y="1472"/>
                  <a:pt x="2611" y="1454"/>
                  <a:pt x="2627" y="1418"/>
                </a:cubicBezTo>
                <a:cubicBezTo>
                  <a:pt x="2634" y="1403"/>
                  <a:pt x="2643" y="1370"/>
                  <a:pt x="2643" y="1370"/>
                </a:cubicBezTo>
                <a:cubicBezTo>
                  <a:pt x="2640" y="1162"/>
                  <a:pt x="2643" y="954"/>
                  <a:pt x="2635" y="746"/>
                </a:cubicBezTo>
                <a:cubicBezTo>
                  <a:pt x="2634" y="717"/>
                  <a:pt x="2549" y="612"/>
                  <a:pt x="2523" y="594"/>
                </a:cubicBezTo>
                <a:cubicBezTo>
                  <a:pt x="2447" y="543"/>
                  <a:pt x="2368" y="473"/>
                  <a:pt x="2275" y="450"/>
                </a:cubicBezTo>
                <a:cubicBezTo>
                  <a:pt x="2255" y="445"/>
                  <a:pt x="2132" y="435"/>
                  <a:pt x="2123" y="434"/>
                </a:cubicBezTo>
                <a:cubicBezTo>
                  <a:pt x="2118" y="426"/>
                  <a:pt x="2114" y="417"/>
                  <a:pt x="2107" y="410"/>
                </a:cubicBezTo>
                <a:cubicBezTo>
                  <a:pt x="2100" y="403"/>
                  <a:pt x="2089" y="401"/>
                  <a:pt x="2083" y="394"/>
                </a:cubicBezTo>
                <a:cubicBezTo>
                  <a:pt x="2070" y="380"/>
                  <a:pt x="2051" y="346"/>
                  <a:pt x="2051" y="346"/>
                </a:cubicBezTo>
                <a:cubicBezTo>
                  <a:pt x="2048" y="330"/>
                  <a:pt x="2029" y="233"/>
                  <a:pt x="2019" y="226"/>
                </a:cubicBezTo>
                <a:cubicBezTo>
                  <a:pt x="1999" y="212"/>
                  <a:pt x="1983" y="192"/>
                  <a:pt x="1963" y="178"/>
                </a:cubicBezTo>
                <a:cubicBezTo>
                  <a:pt x="1903" y="138"/>
                  <a:pt x="1824" y="120"/>
                  <a:pt x="1755" y="106"/>
                </a:cubicBezTo>
                <a:cubicBezTo>
                  <a:pt x="1646" y="110"/>
                  <a:pt x="1534" y="97"/>
                  <a:pt x="1427" y="122"/>
                </a:cubicBezTo>
                <a:cubicBezTo>
                  <a:pt x="1398" y="129"/>
                  <a:pt x="1371" y="148"/>
                  <a:pt x="1339" y="154"/>
                </a:cubicBezTo>
                <a:cubicBezTo>
                  <a:pt x="1331" y="149"/>
                  <a:pt x="1320" y="146"/>
                  <a:pt x="1315" y="138"/>
                </a:cubicBezTo>
                <a:cubicBezTo>
                  <a:pt x="1306" y="124"/>
                  <a:pt x="1313" y="99"/>
                  <a:pt x="1299" y="90"/>
                </a:cubicBezTo>
                <a:cubicBezTo>
                  <a:pt x="1242" y="52"/>
                  <a:pt x="1270" y="63"/>
                  <a:pt x="1219" y="50"/>
                </a:cubicBezTo>
                <a:cubicBezTo>
                  <a:pt x="1211" y="45"/>
                  <a:pt x="1204" y="38"/>
                  <a:pt x="1195" y="34"/>
                </a:cubicBezTo>
                <a:cubicBezTo>
                  <a:pt x="1187" y="30"/>
                  <a:pt x="1171" y="26"/>
                  <a:pt x="1171" y="26"/>
                </a:cubicBezTo>
              </a:path>
            </a:pathLst>
          </a:custGeom>
          <a:solidFill>
            <a:srgbClr val="66FF66">
              <a:alpha val="55000"/>
            </a:srgbClr>
          </a:solidFill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pic>
        <p:nvPicPr>
          <p:cNvPr id="2" name="Picture 5" descr="герб Куба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200400"/>
            <a:ext cx="1209804" cy="1290328"/>
          </a:xfrm>
          <a:prstGeom prst="rect">
            <a:avLst/>
          </a:prstGeom>
          <a:noFill/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514600" y="4648200"/>
            <a:ext cx="281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Флаг</a:t>
            </a:r>
            <a:r>
              <a:rPr lang="ru-RU" b="1" dirty="0" smtClean="0"/>
              <a:t>  </a:t>
            </a:r>
            <a:r>
              <a:rPr lang="ru-RU" b="1" dirty="0" err="1" smtClean="0"/>
              <a:t>Краснода̀рсого</a:t>
            </a:r>
            <a:r>
              <a:rPr lang="ru-RU" b="1" dirty="0" smtClean="0"/>
              <a:t> </a:t>
            </a:r>
            <a:r>
              <a:rPr lang="ru-RU" b="1" dirty="0" err="1" smtClean="0"/>
              <a:t>кра̀я</a:t>
            </a:r>
            <a:endParaRPr lang="ru-RU" b="1" dirty="0"/>
          </a:p>
        </p:txBody>
      </p:sp>
      <p:pic>
        <p:nvPicPr>
          <p:cNvPr id="4" name="Picture 5" descr="Флаг Кубан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200400"/>
            <a:ext cx="1945023" cy="1295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38800" y="4648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Герб</a:t>
            </a:r>
            <a:r>
              <a:rPr lang="ru-RU" b="1" dirty="0" smtClean="0"/>
              <a:t> </a:t>
            </a:r>
            <a:r>
              <a:rPr lang="ru-RU" b="1" dirty="0" err="1" smtClean="0"/>
              <a:t>Краснода̀рского</a:t>
            </a:r>
            <a:r>
              <a:rPr lang="ru-RU" b="1" dirty="0" smtClean="0"/>
              <a:t> </a:t>
            </a:r>
            <a:r>
              <a:rPr lang="ru-RU" b="1" dirty="0" err="1" smtClean="0"/>
              <a:t>кра̀я</a:t>
            </a:r>
            <a:endParaRPr lang="ru-RU" b="1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66800" y="457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anchor="ctr"/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Bookman Old Style" pitchFamily="18" charset="0"/>
              </a:rPr>
              <a:t>Си</a:t>
            </a:r>
            <a:r>
              <a:rPr lang="ru-RU" sz="3200" b="1" dirty="0" err="1" smtClean="0">
                <a:solidFill>
                  <a:srgbClr val="FF0000"/>
                </a:solidFill>
                <a:latin typeface="Calibri"/>
              </a:rPr>
              <a:t>̀</a:t>
            </a:r>
            <a:r>
              <a:rPr lang="ru-RU" sz="3200" b="1" dirty="0" err="1" smtClean="0">
                <a:solidFill>
                  <a:srgbClr val="FF0000"/>
                </a:solidFill>
                <a:latin typeface="Bookman Old Style" pitchFamily="18" charset="0"/>
              </a:rPr>
              <a:t>мволы</a:t>
            </a:r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Bookman Old Style" pitchFamily="18" charset="0"/>
              </a:rPr>
              <a:t>Краснода</a:t>
            </a:r>
            <a:r>
              <a:rPr lang="ru-RU" sz="3200" b="1" dirty="0" err="1" smtClean="0">
                <a:solidFill>
                  <a:srgbClr val="FF0000"/>
                </a:solidFill>
                <a:latin typeface="Calibri"/>
              </a:rPr>
              <a:t>̀</a:t>
            </a:r>
            <a:r>
              <a:rPr lang="ru-RU" sz="3200" b="1" dirty="0" err="1" smtClean="0">
                <a:solidFill>
                  <a:srgbClr val="FF0000"/>
                </a:solidFill>
                <a:latin typeface="Bookman Old Style" pitchFamily="18" charset="0"/>
              </a:rPr>
              <a:t>рского</a:t>
            </a:r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Bookman Old Style" pitchFamily="18" charset="0"/>
              </a:rPr>
              <a:t>кра</a:t>
            </a:r>
            <a:r>
              <a:rPr lang="ru-RU" sz="3200" b="1" dirty="0" err="1" smtClean="0">
                <a:solidFill>
                  <a:srgbClr val="FF0000"/>
                </a:solidFill>
                <a:latin typeface="Calibri"/>
              </a:rPr>
              <a:t>̀</a:t>
            </a:r>
            <a:r>
              <a:rPr lang="ru-RU" sz="3200" b="1" dirty="0" err="1" smtClean="0">
                <a:solidFill>
                  <a:srgbClr val="FF0000"/>
                </a:solidFill>
                <a:latin typeface="Bookman Old Style" pitchFamily="18" charset="0"/>
              </a:rPr>
              <a:t>я</a:t>
            </a:r>
            <a:endParaRPr lang="ru-RU"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228600" y="381000"/>
            <a:ext cx="8715375" cy="550545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 2"/>
              <a:buNone/>
              <a:tabLst/>
              <a:defRPr/>
            </a:pPr>
            <a:endParaRPr lang="ru-RU" sz="2000" dirty="0" smtClean="0"/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 2"/>
              <a:buNone/>
              <a:tabLst/>
              <a:defRPr/>
            </a:pPr>
            <a:endParaRPr lang="ru-RU" sz="2000" dirty="0" smtClean="0"/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 2"/>
              <a:buNone/>
              <a:tabLst/>
              <a:defRPr/>
            </a:pPr>
            <a:endParaRPr lang="ru-RU" sz="2000" dirty="0" smtClean="0"/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Сл. К.Образцова .  Муз.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М.Сиреньяно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обработке В. Захарченко.                                                           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Ты, Кубань, ты наша Родина,         О тебе здесь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вспоминаючи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                                                                      Вековой наш богатырь!                   Как о матери родной,                                                                            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Многоволная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раздольная,                На врага на басурманина                                                               Разлилась ты вдаль и вширь.          Мы пойдем на смертный бой                                                        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 2"/>
              <a:buChar char=""/>
              <a:tabLst/>
              <a:defRPr/>
            </a:pP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Из далеких стран полуденных,       О тебе здесь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вспоминаючи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                                                         Из турецкой стороны                       За тебя ль не постоять,                                                         Бьем тебе, челом, родимая,             За твою ли славу старую                                                         Твои верные сыны.                             Жизнь свою ли не отдать?                                                      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 2"/>
              <a:buChar char=""/>
              <a:tabLst/>
              <a:defRPr/>
            </a:pP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О тебе здесь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вспоминаючи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           Мы, как дань свою покорную                                                          Песни дружно мы поем                    От прославленных знамен,                                                           Про твои станицы вольные,           Шлем тебе, Кубань родимая.                                                         Про родной отцовский дом             До сырой земли поклон.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Заголово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8242300" cy="858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371600"/>
            <a:ext cx="4495800" cy="42012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228600"/>
            <a:ext cx="2312987" cy="2105025"/>
            <a:chOff x="929" y="443"/>
            <a:chExt cx="3867" cy="3111"/>
          </a:xfrm>
        </p:grpSpPr>
        <p:sp>
          <p:nvSpPr>
            <p:cNvPr id="10245" name="Freeform 5"/>
            <p:cNvSpPr>
              <a:spLocks/>
            </p:cNvSpPr>
            <p:nvPr/>
          </p:nvSpPr>
          <p:spPr bwMode="auto">
            <a:xfrm>
              <a:off x="1054" y="1824"/>
              <a:ext cx="1730" cy="837"/>
            </a:xfrm>
            <a:custGeom>
              <a:avLst/>
              <a:gdLst/>
              <a:ahLst/>
              <a:cxnLst>
                <a:cxn ang="0">
                  <a:pos x="2116" y="0"/>
                </a:cxn>
                <a:cxn ang="0">
                  <a:pos x="0" y="847"/>
                </a:cxn>
                <a:cxn ang="0">
                  <a:pos x="25" y="970"/>
                </a:cxn>
                <a:cxn ang="0">
                  <a:pos x="2116" y="0"/>
                </a:cxn>
              </a:cxnLst>
              <a:rect l="0" t="0" r="r" b="b"/>
              <a:pathLst>
                <a:path w="2116" h="970">
                  <a:moveTo>
                    <a:pt x="2116" y="0"/>
                  </a:moveTo>
                  <a:lnTo>
                    <a:pt x="0" y="847"/>
                  </a:lnTo>
                  <a:lnTo>
                    <a:pt x="25" y="970"/>
                  </a:lnTo>
                  <a:lnTo>
                    <a:pt x="2116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auto">
            <a:xfrm>
              <a:off x="1272" y="1824"/>
              <a:ext cx="1560" cy="1240"/>
            </a:xfrm>
            <a:custGeom>
              <a:avLst/>
              <a:gdLst/>
              <a:ahLst/>
              <a:cxnLst>
                <a:cxn ang="0">
                  <a:pos x="1936" y="0"/>
                </a:cxn>
                <a:cxn ang="0">
                  <a:pos x="0" y="1414"/>
                </a:cxn>
                <a:cxn ang="0">
                  <a:pos x="161" y="1499"/>
                </a:cxn>
                <a:cxn ang="0">
                  <a:pos x="1936" y="0"/>
                </a:cxn>
              </a:cxnLst>
              <a:rect l="0" t="0" r="r" b="b"/>
              <a:pathLst>
                <a:path w="1936" h="1499">
                  <a:moveTo>
                    <a:pt x="1936" y="0"/>
                  </a:moveTo>
                  <a:lnTo>
                    <a:pt x="0" y="1414"/>
                  </a:lnTo>
                  <a:lnTo>
                    <a:pt x="161" y="1499"/>
                  </a:lnTo>
                  <a:lnTo>
                    <a:pt x="1936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auto">
            <a:xfrm>
              <a:off x="2976" y="647"/>
              <a:ext cx="1054" cy="1129"/>
            </a:xfrm>
            <a:custGeom>
              <a:avLst/>
              <a:gdLst/>
              <a:ahLst/>
              <a:cxnLst>
                <a:cxn ang="0">
                  <a:pos x="0" y="1237"/>
                </a:cxn>
                <a:cxn ang="0">
                  <a:pos x="1137" y="0"/>
                </a:cxn>
                <a:cxn ang="0">
                  <a:pos x="1232" y="134"/>
                </a:cxn>
                <a:cxn ang="0">
                  <a:pos x="0" y="1237"/>
                </a:cxn>
              </a:cxnLst>
              <a:rect l="0" t="0" r="r" b="b"/>
              <a:pathLst>
                <a:path w="1232" h="1237">
                  <a:moveTo>
                    <a:pt x="0" y="1237"/>
                  </a:moveTo>
                  <a:lnTo>
                    <a:pt x="1137" y="0"/>
                  </a:lnTo>
                  <a:lnTo>
                    <a:pt x="1232" y="134"/>
                  </a:lnTo>
                  <a:lnTo>
                    <a:pt x="0" y="1237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auto">
            <a:xfrm>
              <a:off x="1240" y="1588"/>
              <a:ext cx="1640" cy="188"/>
            </a:xfrm>
            <a:custGeom>
              <a:avLst/>
              <a:gdLst/>
              <a:ahLst/>
              <a:cxnLst>
                <a:cxn ang="0">
                  <a:pos x="1858" y="227"/>
                </a:cxn>
                <a:cxn ang="0">
                  <a:pos x="155" y="0"/>
                </a:cxn>
                <a:cxn ang="0">
                  <a:pos x="0" y="248"/>
                </a:cxn>
                <a:cxn ang="0">
                  <a:pos x="1858" y="227"/>
                </a:cxn>
              </a:cxnLst>
              <a:rect l="0" t="0" r="r" b="b"/>
              <a:pathLst>
                <a:path w="1858" h="248">
                  <a:moveTo>
                    <a:pt x="1858" y="227"/>
                  </a:moveTo>
                  <a:lnTo>
                    <a:pt x="155" y="0"/>
                  </a:lnTo>
                  <a:lnTo>
                    <a:pt x="0" y="248"/>
                  </a:lnTo>
                  <a:lnTo>
                    <a:pt x="1858" y="227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auto">
            <a:xfrm>
              <a:off x="2928" y="1872"/>
              <a:ext cx="1868" cy="7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8" y="667"/>
                </a:cxn>
                <a:cxn ang="0">
                  <a:pos x="1943" y="851"/>
                </a:cxn>
                <a:cxn ang="0">
                  <a:pos x="0" y="0"/>
                </a:cxn>
              </a:cxnLst>
              <a:rect l="0" t="0" r="r" b="b"/>
              <a:pathLst>
                <a:path w="2088" h="851">
                  <a:moveTo>
                    <a:pt x="0" y="0"/>
                  </a:moveTo>
                  <a:lnTo>
                    <a:pt x="2088" y="667"/>
                  </a:lnTo>
                  <a:lnTo>
                    <a:pt x="1943" y="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auto">
            <a:xfrm>
              <a:off x="1700" y="1872"/>
              <a:ext cx="1132" cy="1472"/>
            </a:xfrm>
            <a:custGeom>
              <a:avLst/>
              <a:gdLst/>
              <a:ahLst/>
              <a:cxnLst>
                <a:cxn ang="0">
                  <a:pos x="1346" y="0"/>
                </a:cxn>
                <a:cxn ang="0">
                  <a:pos x="0" y="1561"/>
                </a:cxn>
                <a:cxn ang="0">
                  <a:pos x="350" y="1647"/>
                </a:cxn>
                <a:cxn ang="0">
                  <a:pos x="1346" y="0"/>
                </a:cxn>
              </a:cxnLst>
              <a:rect l="0" t="0" r="r" b="b"/>
              <a:pathLst>
                <a:path w="1346" h="1647">
                  <a:moveTo>
                    <a:pt x="1346" y="0"/>
                  </a:moveTo>
                  <a:lnTo>
                    <a:pt x="0" y="1561"/>
                  </a:lnTo>
                  <a:lnTo>
                    <a:pt x="350" y="1647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auto">
            <a:xfrm>
              <a:off x="3024" y="1639"/>
              <a:ext cx="1709" cy="185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1577" y="0"/>
                </a:cxn>
                <a:cxn ang="0">
                  <a:pos x="1591" y="221"/>
                </a:cxn>
                <a:cxn ang="0">
                  <a:pos x="0" y="180"/>
                </a:cxn>
              </a:cxnLst>
              <a:rect l="0" t="0" r="r" b="b"/>
              <a:pathLst>
                <a:path w="1591" h="221">
                  <a:moveTo>
                    <a:pt x="0" y="180"/>
                  </a:moveTo>
                  <a:lnTo>
                    <a:pt x="1577" y="0"/>
                  </a:lnTo>
                  <a:lnTo>
                    <a:pt x="1591" y="221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auto">
            <a:xfrm>
              <a:off x="3063" y="1884"/>
              <a:ext cx="1174" cy="12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53" y="1625"/>
                </a:cxn>
                <a:cxn ang="0">
                  <a:pos x="1569" y="1690"/>
                </a:cxn>
                <a:cxn ang="0">
                  <a:pos x="0" y="0"/>
                </a:cxn>
              </a:cxnLst>
              <a:rect l="0" t="0" r="r" b="b"/>
              <a:pathLst>
                <a:path w="1653" h="1690">
                  <a:moveTo>
                    <a:pt x="0" y="0"/>
                  </a:moveTo>
                  <a:lnTo>
                    <a:pt x="1653" y="1625"/>
                  </a:lnTo>
                  <a:lnTo>
                    <a:pt x="1569" y="1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auto">
            <a:xfrm>
              <a:off x="2976" y="1872"/>
              <a:ext cx="912" cy="14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06" y="2106"/>
                </a:cxn>
                <a:cxn ang="0">
                  <a:pos x="1105" y="2148"/>
                </a:cxn>
                <a:cxn ang="0">
                  <a:pos x="0" y="0"/>
                </a:cxn>
              </a:cxnLst>
              <a:rect l="0" t="0" r="r" b="b"/>
              <a:pathLst>
                <a:path w="1206" h="2148">
                  <a:moveTo>
                    <a:pt x="0" y="0"/>
                  </a:moveTo>
                  <a:lnTo>
                    <a:pt x="1206" y="2106"/>
                  </a:lnTo>
                  <a:lnTo>
                    <a:pt x="1105" y="2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auto">
            <a:xfrm>
              <a:off x="2160" y="624"/>
              <a:ext cx="720" cy="1152"/>
            </a:xfrm>
            <a:custGeom>
              <a:avLst/>
              <a:gdLst/>
              <a:ahLst/>
              <a:cxnLst>
                <a:cxn ang="0">
                  <a:pos x="760" y="1344"/>
                </a:cxn>
                <a:cxn ang="0">
                  <a:pos x="80" y="0"/>
                </a:cxn>
                <a:cxn ang="0">
                  <a:pos x="0" y="72"/>
                </a:cxn>
                <a:cxn ang="0">
                  <a:pos x="760" y="1344"/>
                </a:cxn>
              </a:cxnLst>
              <a:rect l="0" t="0" r="r" b="b"/>
              <a:pathLst>
                <a:path w="760" h="1344">
                  <a:moveTo>
                    <a:pt x="760" y="1344"/>
                  </a:moveTo>
                  <a:lnTo>
                    <a:pt x="80" y="0"/>
                  </a:lnTo>
                  <a:lnTo>
                    <a:pt x="0" y="72"/>
                  </a:lnTo>
                  <a:lnTo>
                    <a:pt x="760" y="1344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auto">
            <a:xfrm rot="6261668">
              <a:off x="1996" y="2667"/>
              <a:ext cx="1629" cy="145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1577" y="0"/>
                </a:cxn>
                <a:cxn ang="0">
                  <a:pos x="1591" y="221"/>
                </a:cxn>
                <a:cxn ang="0">
                  <a:pos x="0" y="180"/>
                </a:cxn>
              </a:cxnLst>
              <a:rect l="0" t="0" r="r" b="b"/>
              <a:pathLst>
                <a:path w="1591" h="221">
                  <a:moveTo>
                    <a:pt x="0" y="180"/>
                  </a:moveTo>
                  <a:lnTo>
                    <a:pt x="1577" y="0"/>
                  </a:lnTo>
                  <a:lnTo>
                    <a:pt x="1591" y="221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auto">
            <a:xfrm rot="-4282282">
              <a:off x="2403" y="996"/>
              <a:ext cx="1344" cy="237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1577" y="0"/>
                </a:cxn>
                <a:cxn ang="0">
                  <a:pos x="1591" y="221"/>
                </a:cxn>
                <a:cxn ang="0">
                  <a:pos x="0" y="180"/>
                </a:cxn>
              </a:cxnLst>
              <a:rect l="0" t="0" r="r" b="b"/>
              <a:pathLst>
                <a:path w="1591" h="221">
                  <a:moveTo>
                    <a:pt x="0" y="180"/>
                  </a:moveTo>
                  <a:lnTo>
                    <a:pt x="1577" y="0"/>
                  </a:lnTo>
                  <a:lnTo>
                    <a:pt x="1591" y="221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auto">
            <a:xfrm rot="742508">
              <a:off x="929" y="1577"/>
              <a:ext cx="1872" cy="898"/>
            </a:xfrm>
            <a:custGeom>
              <a:avLst/>
              <a:gdLst/>
              <a:ahLst/>
              <a:cxnLst>
                <a:cxn ang="0">
                  <a:pos x="2116" y="0"/>
                </a:cxn>
                <a:cxn ang="0">
                  <a:pos x="0" y="847"/>
                </a:cxn>
                <a:cxn ang="0">
                  <a:pos x="25" y="970"/>
                </a:cxn>
                <a:cxn ang="0">
                  <a:pos x="2116" y="0"/>
                </a:cxn>
              </a:cxnLst>
              <a:rect l="0" t="0" r="r" b="b"/>
              <a:pathLst>
                <a:path w="2116" h="970">
                  <a:moveTo>
                    <a:pt x="2116" y="0"/>
                  </a:moveTo>
                  <a:lnTo>
                    <a:pt x="0" y="847"/>
                  </a:lnTo>
                  <a:lnTo>
                    <a:pt x="25" y="970"/>
                  </a:lnTo>
                  <a:lnTo>
                    <a:pt x="2116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 rot="-1184332">
              <a:off x="3086" y="1318"/>
              <a:ext cx="1495" cy="182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1577" y="0"/>
                </a:cxn>
                <a:cxn ang="0">
                  <a:pos x="1591" y="221"/>
                </a:cxn>
                <a:cxn ang="0">
                  <a:pos x="0" y="180"/>
                </a:cxn>
              </a:cxnLst>
              <a:rect l="0" t="0" r="r" b="b"/>
              <a:pathLst>
                <a:path w="1591" h="221">
                  <a:moveTo>
                    <a:pt x="0" y="180"/>
                  </a:moveTo>
                  <a:lnTo>
                    <a:pt x="1577" y="0"/>
                  </a:lnTo>
                  <a:lnTo>
                    <a:pt x="1591" y="221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auto">
            <a:xfrm rot="-8385508">
              <a:off x="1568" y="1290"/>
              <a:ext cx="1344" cy="189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1577" y="0"/>
                </a:cxn>
                <a:cxn ang="0">
                  <a:pos x="1591" y="221"/>
                </a:cxn>
                <a:cxn ang="0">
                  <a:pos x="0" y="180"/>
                </a:cxn>
              </a:cxnLst>
              <a:rect l="0" t="0" r="r" b="b"/>
              <a:pathLst>
                <a:path w="1591" h="221">
                  <a:moveTo>
                    <a:pt x="0" y="180"/>
                  </a:moveTo>
                  <a:lnTo>
                    <a:pt x="1577" y="0"/>
                  </a:lnTo>
                  <a:lnTo>
                    <a:pt x="1591" y="221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2971800" y="1752600"/>
            <a:ext cx="4495800" cy="1828800"/>
          </a:xfrm>
          <a:prstGeom prst="line">
            <a:avLst/>
          </a:prstGeom>
          <a:noFill/>
          <a:ln w="53975">
            <a:solidFill>
              <a:srgbClr val="FF99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33400" y="304800"/>
            <a:ext cx="1971675" cy="2255838"/>
            <a:chOff x="881" y="505"/>
            <a:chExt cx="3024" cy="3335"/>
          </a:xfrm>
        </p:grpSpPr>
        <p:sp>
          <p:nvSpPr>
            <p:cNvPr id="10263" name="Freeform 23"/>
            <p:cNvSpPr>
              <a:spLocks/>
            </p:cNvSpPr>
            <p:nvPr/>
          </p:nvSpPr>
          <p:spPr bwMode="auto">
            <a:xfrm>
              <a:off x="2724" y="505"/>
              <a:ext cx="1120" cy="737"/>
            </a:xfrm>
            <a:custGeom>
              <a:avLst/>
              <a:gdLst/>
              <a:ahLst/>
              <a:cxnLst>
                <a:cxn ang="0">
                  <a:pos x="1007" y="1014"/>
                </a:cxn>
                <a:cxn ang="0">
                  <a:pos x="894" y="985"/>
                </a:cxn>
                <a:cxn ang="0">
                  <a:pos x="799" y="943"/>
                </a:cxn>
                <a:cxn ang="0">
                  <a:pos x="712" y="877"/>
                </a:cxn>
                <a:cxn ang="0">
                  <a:pos x="642" y="838"/>
                </a:cxn>
                <a:cxn ang="0">
                  <a:pos x="592" y="850"/>
                </a:cxn>
                <a:cxn ang="0">
                  <a:pos x="543" y="871"/>
                </a:cxn>
                <a:cxn ang="0">
                  <a:pos x="497" y="890"/>
                </a:cxn>
                <a:cxn ang="0">
                  <a:pos x="384" y="908"/>
                </a:cxn>
                <a:cxn ang="0">
                  <a:pos x="221" y="879"/>
                </a:cxn>
                <a:cxn ang="0">
                  <a:pos x="101" y="793"/>
                </a:cxn>
                <a:cxn ang="0">
                  <a:pos x="56" y="654"/>
                </a:cxn>
                <a:cxn ang="0">
                  <a:pos x="78" y="551"/>
                </a:cxn>
                <a:cxn ang="0">
                  <a:pos x="91" y="522"/>
                </a:cxn>
                <a:cxn ang="0">
                  <a:pos x="103" y="493"/>
                </a:cxn>
                <a:cxn ang="0">
                  <a:pos x="113" y="462"/>
                </a:cxn>
                <a:cxn ang="0">
                  <a:pos x="29" y="371"/>
                </a:cxn>
                <a:cxn ang="0">
                  <a:pos x="14" y="198"/>
                </a:cxn>
                <a:cxn ang="0">
                  <a:pos x="138" y="63"/>
                </a:cxn>
                <a:cxn ang="0">
                  <a:pos x="328" y="39"/>
                </a:cxn>
                <a:cxn ang="0">
                  <a:pos x="433" y="94"/>
                </a:cxn>
                <a:cxn ang="0">
                  <a:pos x="493" y="41"/>
                </a:cxn>
                <a:cxn ang="0">
                  <a:pos x="615" y="0"/>
                </a:cxn>
                <a:cxn ang="0">
                  <a:pos x="735" y="30"/>
                </a:cxn>
                <a:cxn ang="0">
                  <a:pos x="836" y="119"/>
                </a:cxn>
                <a:cxn ang="0">
                  <a:pos x="954" y="189"/>
                </a:cxn>
                <a:cxn ang="0">
                  <a:pos x="1111" y="185"/>
                </a:cxn>
                <a:cxn ang="0">
                  <a:pos x="1265" y="194"/>
                </a:cxn>
                <a:cxn ang="0">
                  <a:pos x="1414" y="249"/>
                </a:cxn>
                <a:cxn ang="0">
                  <a:pos x="1536" y="377"/>
                </a:cxn>
                <a:cxn ang="0">
                  <a:pos x="1577" y="514"/>
                </a:cxn>
                <a:cxn ang="0">
                  <a:pos x="1550" y="640"/>
                </a:cxn>
                <a:cxn ang="0">
                  <a:pos x="1455" y="749"/>
                </a:cxn>
                <a:cxn ang="0">
                  <a:pos x="1375" y="850"/>
                </a:cxn>
                <a:cxn ang="0">
                  <a:pos x="1321" y="939"/>
                </a:cxn>
                <a:cxn ang="0">
                  <a:pos x="1232" y="995"/>
                </a:cxn>
                <a:cxn ang="0">
                  <a:pos x="1125" y="1024"/>
                </a:cxn>
              </a:cxnLst>
              <a:rect l="0" t="0" r="r" b="b"/>
              <a:pathLst>
                <a:path w="1577" h="1028">
                  <a:moveTo>
                    <a:pt x="1073" y="1028"/>
                  </a:moveTo>
                  <a:lnTo>
                    <a:pt x="1007" y="1014"/>
                  </a:lnTo>
                  <a:lnTo>
                    <a:pt x="949" y="1003"/>
                  </a:lnTo>
                  <a:lnTo>
                    <a:pt x="894" y="985"/>
                  </a:lnTo>
                  <a:lnTo>
                    <a:pt x="848" y="968"/>
                  </a:lnTo>
                  <a:lnTo>
                    <a:pt x="799" y="943"/>
                  </a:lnTo>
                  <a:lnTo>
                    <a:pt x="757" y="914"/>
                  </a:lnTo>
                  <a:lnTo>
                    <a:pt x="712" y="877"/>
                  </a:lnTo>
                  <a:lnTo>
                    <a:pt x="669" y="836"/>
                  </a:lnTo>
                  <a:lnTo>
                    <a:pt x="642" y="838"/>
                  </a:lnTo>
                  <a:lnTo>
                    <a:pt x="617" y="844"/>
                  </a:lnTo>
                  <a:lnTo>
                    <a:pt x="592" y="850"/>
                  </a:lnTo>
                  <a:lnTo>
                    <a:pt x="568" y="861"/>
                  </a:lnTo>
                  <a:lnTo>
                    <a:pt x="543" y="871"/>
                  </a:lnTo>
                  <a:lnTo>
                    <a:pt x="520" y="881"/>
                  </a:lnTo>
                  <a:lnTo>
                    <a:pt x="497" y="890"/>
                  </a:lnTo>
                  <a:lnTo>
                    <a:pt x="475" y="902"/>
                  </a:lnTo>
                  <a:lnTo>
                    <a:pt x="384" y="908"/>
                  </a:lnTo>
                  <a:lnTo>
                    <a:pt x="299" y="902"/>
                  </a:lnTo>
                  <a:lnTo>
                    <a:pt x="221" y="879"/>
                  </a:lnTo>
                  <a:lnTo>
                    <a:pt x="155" y="846"/>
                  </a:lnTo>
                  <a:lnTo>
                    <a:pt x="101" y="793"/>
                  </a:lnTo>
                  <a:lnTo>
                    <a:pt x="68" y="731"/>
                  </a:lnTo>
                  <a:lnTo>
                    <a:pt x="56" y="654"/>
                  </a:lnTo>
                  <a:lnTo>
                    <a:pt x="72" y="567"/>
                  </a:lnTo>
                  <a:lnTo>
                    <a:pt x="78" y="551"/>
                  </a:lnTo>
                  <a:lnTo>
                    <a:pt x="85" y="538"/>
                  </a:lnTo>
                  <a:lnTo>
                    <a:pt x="91" y="522"/>
                  </a:lnTo>
                  <a:lnTo>
                    <a:pt x="99" y="508"/>
                  </a:lnTo>
                  <a:lnTo>
                    <a:pt x="103" y="493"/>
                  </a:lnTo>
                  <a:lnTo>
                    <a:pt x="109" y="477"/>
                  </a:lnTo>
                  <a:lnTo>
                    <a:pt x="113" y="462"/>
                  </a:lnTo>
                  <a:lnTo>
                    <a:pt x="115" y="448"/>
                  </a:lnTo>
                  <a:lnTo>
                    <a:pt x="29" y="371"/>
                  </a:lnTo>
                  <a:lnTo>
                    <a:pt x="0" y="285"/>
                  </a:lnTo>
                  <a:lnTo>
                    <a:pt x="14" y="198"/>
                  </a:lnTo>
                  <a:lnTo>
                    <a:pt x="64" y="123"/>
                  </a:lnTo>
                  <a:lnTo>
                    <a:pt x="138" y="63"/>
                  </a:lnTo>
                  <a:lnTo>
                    <a:pt x="229" y="33"/>
                  </a:lnTo>
                  <a:lnTo>
                    <a:pt x="328" y="39"/>
                  </a:lnTo>
                  <a:lnTo>
                    <a:pt x="425" y="94"/>
                  </a:lnTo>
                  <a:lnTo>
                    <a:pt x="433" y="94"/>
                  </a:lnTo>
                  <a:lnTo>
                    <a:pt x="442" y="94"/>
                  </a:lnTo>
                  <a:lnTo>
                    <a:pt x="493" y="41"/>
                  </a:lnTo>
                  <a:lnTo>
                    <a:pt x="553" y="12"/>
                  </a:lnTo>
                  <a:lnTo>
                    <a:pt x="615" y="0"/>
                  </a:lnTo>
                  <a:lnTo>
                    <a:pt x="677" y="8"/>
                  </a:lnTo>
                  <a:lnTo>
                    <a:pt x="735" y="30"/>
                  </a:lnTo>
                  <a:lnTo>
                    <a:pt x="789" y="66"/>
                  </a:lnTo>
                  <a:lnTo>
                    <a:pt x="836" y="119"/>
                  </a:lnTo>
                  <a:lnTo>
                    <a:pt x="875" y="185"/>
                  </a:lnTo>
                  <a:lnTo>
                    <a:pt x="954" y="189"/>
                  </a:lnTo>
                  <a:lnTo>
                    <a:pt x="1034" y="189"/>
                  </a:lnTo>
                  <a:lnTo>
                    <a:pt x="1111" y="185"/>
                  </a:lnTo>
                  <a:lnTo>
                    <a:pt x="1189" y="187"/>
                  </a:lnTo>
                  <a:lnTo>
                    <a:pt x="1265" y="194"/>
                  </a:lnTo>
                  <a:lnTo>
                    <a:pt x="1340" y="214"/>
                  </a:lnTo>
                  <a:lnTo>
                    <a:pt x="1414" y="249"/>
                  </a:lnTo>
                  <a:lnTo>
                    <a:pt x="1490" y="307"/>
                  </a:lnTo>
                  <a:lnTo>
                    <a:pt x="1536" y="377"/>
                  </a:lnTo>
                  <a:lnTo>
                    <a:pt x="1565" y="446"/>
                  </a:lnTo>
                  <a:lnTo>
                    <a:pt x="1577" y="514"/>
                  </a:lnTo>
                  <a:lnTo>
                    <a:pt x="1573" y="580"/>
                  </a:lnTo>
                  <a:lnTo>
                    <a:pt x="1550" y="640"/>
                  </a:lnTo>
                  <a:lnTo>
                    <a:pt x="1511" y="698"/>
                  </a:lnTo>
                  <a:lnTo>
                    <a:pt x="1455" y="749"/>
                  </a:lnTo>
                  <a:lnTo>
                    <a:pt x="1381" y="793"/>
                  </a:lnTo>
                  <a:lnTo>
                    <a:pt x="1375" y="850"/>
                  </a:lnTo>
                  <a:lnTo>
                    <a:pt x="1354" y="900"/>
                  </a:lnTo>
                  <a:lnTo>
                    <a:pt x="1321" y="939"/>
                  </a:lnTo>
                  <a:lnTo>
                    <a:pt x="1282" y="972"/>
                  </a:lnTo>
                  <a:lnTo>
                    <a:pt x="1232" y="995"/>
                  </a:lnTo>
                  <a:lnTo>
                    <a:pt x="1179" y="1014"/>
                  </a:lnTo>
                  <a:lnTo>
                    <a:pt x="1125" y="1024"/>
                  </a:lnTo>
                  <a:lnTo>
                    <a:pt x="1073" y="1028"/>
                  </a:lnTo>
                  <a:close/>
                </a:path>
              </a:pathLst>
            </a:custGeom>
            <a:solidFill>
              <a:srgbClr val="97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4" name="Freeform 24"/>
            <p:cNvSpPr>
              <a:spLocks/>
            </p:cNvSpPr>
            <p:nvPr/>
          </p:nvSpPr>
          <p:spPr bwMode="auto">
            <a:xfrm>
              <a:off x="2767" y="540"/>
              <a:ext cx="1026" cy="665"/>
            </a:xfrm>
            <a:custGeom>
              <a:avLst/>
              <a:gdLst/>
              <a:ahLst/>
              <a:cxnLst>
                <a:cxn ang="0">
                  <a:pos x="931" y="911"/>
                </a:cxn>
                <a:cxn ang="0">
                  <a:pos x="813" y="849"/>
                </a:cxn>
                <a:cxn ang="0">
                  <a:pos x="710" y="777"/>
                </a:cxn>
                <a:cxn ang="0">
                  <a:pos x="629" y="725"/>
                </a:cxn>
                <a:cxn ang="0">
                  <a:pos x="495" y="775"/>
                </a:cxn>
                <a:cxn ang="0">
                  <a:pos x="264" y="787"/>
                </a:cxn>
                <a:cxn ang="0">
                  <a:pos x="89" y="690"/>
                </a:cxn>
                <a:cxn ang="0">
                  <a:pos x="68" y="514"/>
                </a:cxn>
                <a:cxn ang="0">
                  <a:pos x="144" y="392"/>
                </a:cxn>
                <a:cxn ang="0">
                  <a:pos x="140" y="378"/>
                </a:cxn>
                <a:cxn ang="0">
                  <a:pos x="37" y="302"/>
                </a:cxn>
                <a:cxn ang="0">
                  <a:pos x="12" y="147"/>
                </a:cxn>
                <a:cxn ang="0">
                  <a:pos x="138" y="37"/>
                </a:cxn>
                <a:cxn ang="0">
                  <a:pos x="311" y="46"/>
                </a:cxn>
                <a:cxn ang="0">
                  <a:pos x="398" y="118"/>
                </a:cxn>
                <a:cxn ang="0">
                  <a:pos x="417" y="101"/>
                </a:cxn>
                <a:cxn ang="0">
                  <a:pos x="429" y="74"/>
                </a:cxn>
                <a:cxn ang="0">
                  <a:pos x="442" y="50"/>
                </a:cxn>
                <a:cxn ang="0">
                  <a:pos x="464" y="29"/>
                </a:cxn>
                <a:cxn ang="0">
                  <a:pos x="539" y="0"/>
                </a:cxn>
                <a:cxn ang="0">
                  <a:pos x="633" y="14"/>
                </a:cxn>
                <a:cxn ang="0">
                  <a:pos x="691" y="74"/>
                </a:cxn>
                <a:cxn ang="0">
                  <a:pos x="724" y="174"/>
                </a:cxn>
                <a:cxn ang="0">
                  <a:pos x="745" y="233"/>
                </a:cxn>
                <a:cxn ang="0">
                  <a:pos x="780" y="221"/>
                </a:cxn>
                <a:cxn ang="0">
                  <a:pos x="817" y="202"/>
                </a:cxn>
                <a:cxn ang="0">
                  <a:pos x="854" y="184"/>
                </a:cxn>
                <a:cxn ang="0">
                  <a:pos x="982" y="174"/>
                </a:cxn>
                <a:cxn ang="0">
                  <a:pos x="1209" y="205"/>
                </a:cxn>
                <a:cxn ang="0">
                  <a:pos x="1385" y="302"/>
                </a:cxn>
                <a:cxn ang="0">
                  <a:pos x="1443" y="485"/>
                </a:cxn>
                <a:cxn ang="0">
                  <a:pos x="1387" y="632"/>
                </a:cxn>
                <a:cxn ang="0">
                  <a:pos x="1344" y="663"/>
                </a:cxn>
                <a:cxn ang="0">
                  <a:pos x="1302" y="686"/>
                </a:cxn>
                <a:cxn ang="0">
                  <a:pos x="1255" y="704"/>
                </a:cxn>
                <a:cxn ang="0">
                  <a:pos x="1228" y="721"/>
                </a:cxn>
                <a:cxn ang="0">
                  <a:pos x="1253" y="775"/>
                </a:cxn>
                <a:cxn ang="0">
                  <a:pos x="1226" y="851"/>
                </a:cxn>
                <a:cxn ang="0">
                  <a:pos x="1137" y="900"/>
                </a:cxn>
                <a:cxn ang="0">
                  <a:pos x="1032" y="925"/>
                </a:cxn>
              </a:cxnLst>
              <a:rect l="0" t="0" r="r" b="b"/>
              <a:pathLst>
                <a:path w="1443" h="929">
                  <a:moveTo>
                    <a:pt x="991" y="929"/>
                  </a:moveTo>
                  <a:lnTo>
                    <a:pt x="931" y="911"/>
                  </a:lnTo>
                  <a:lnTo>
                    <a:pt x="873" y="884"/>
                  </a:lnTo>
                  <a:lnTo>
                    <a:pt x="813" y="849"/>
                  </a:lnTo>
                  <a:lnTo>
                    <a:pt x="761" y="814"/>
                  </a:lnTo>
                  <a:lnTo>
                    <a:pt x="710" y="777"/>
                  </a:lnTo>
                  <a:lnTo>
                    <a:pt x="665" y="746"/>
                  </a:lnTo>
                  <a:lnTo>
                    <a:pt x="629" y="725"/>
                  </a:lnTo>
                  <a:lnTo>
                    <a:pt x="601" y="719"/>
                  </a:lnTo>
                  <a:lnTo>
                    <a:pt x="495" y="775"/>
                  </a:lnTo>
                  <a:lnTo>
                    <a:pt x="378" y="797"/>
                  </a:lnTo>
                  <a:lnTo>
                    <a:pt x="264" y="787"/>
                  </a:lnTo>
                  <a:lnTo>
                    <a:pt x="165" y="752"/>
                  </a:lnTo>
                  <a:lnTo>
                    <a:pt x="89" y="690"/>
                  </a:lnTo>
                  <a:lnTo>
                    <a:pt x="55" y="611"/>
                  </a:lnTo>
                  <a:lnTo>
                    <a:pt x="68" y="514"/>
                  </a:lnTo>
                  <a:lnTo>
                    <a:pt x="148" y="405"/>
                  </a:lnTo>
                  <a:lnTo>
                    <a:pt x="144" y="392"/>
                  </a:lnTo>
                  <a:lnTo>
                    <a:pt x="142" y="384"/>
                  </a:lnTo>
                  <a:lnTo>
                    <a:pt x="140" y="378"/>
                  </a:lnTo>
                  <a:lnTo>
                    <a:pt x="138" y="374"/>
                  </a:lnTo>
                  <a:lnTo>
                    <a:pt x="37" y="302"/>
                  </a:lnTo>
                  <a:lnTo>
                    <a:pt x="0" y="225"/>
                  </a:lnTo>
                  <a:lnTo>
                    <a:pt x="12" y="147"/>
                  </a:lnTo>
                  <a:lnTo>
                    <a:pt x="64" y="83"/>
                  </a:lnTo>
                  <a:lnTo>
                    <a:pt x="138" y="37"/>
                  </a:lnTo>
                  <a:lnTo>
                    <a:pt x="225" y="23"/>
                  </a:lnTo>
                  <a:lnTo>
                    <a:pt x="311" y="46"/>
                  </a:lnTo>
                  <a:lnTo>
                    <a:pt x="386" y="124"/>
                  </a:lnTo>
                  <a:lnTo>
                    <a:pt x="398" y="118"/>
                  </a:lnTo>
                  <a:lnTo>
                    <a:pt x="411" y="118"/>
                  </a:lnTo>
                  <a:lnTo>
                    <a:pt x="417" y="101"/>
                  </a:lnTo>
                  <a:lnTo>
                    <a:pt x="423" y="87"/>
                  </a:lnTo>
                  <a:lnTo>
                    <a:pt x="429" y="74"/>
                  </a:lnTo>
                  <a:lnTo>
                    <a:pt x="437" y="62"/>
                  </a:lnTo>
                  <a:lnTo>
                    <a:pt x="442" y="50"/>
                  </a:lnTo>
                  <a:lnTo>
                    <a:pt x="454" y="39"/>
                  </a:lnTo>
                  <a:lnTo>
                    <a:pt x="464" y="29"/>
                  </a:lnTo>
                  <a:lnTo>
                    <a:pt x="479" y="19"/>
                  </a:lnTo>
                  <a:lnTo>
                    <a:pt x="539" y="0"/>
                  </a:lnTo>
                  <a:lnTo>
                    <a:pt x="592" y="0"/>
                  </a:lnTo>
                  <a:lnTo>
                    <a:pt x="633" y="14"/>
                  </a:lnTo>
                  <a:lnTo>
                    <a:pt x="667" y="41"/>
                  </a:lnTo>
                  <a:lnTo>
                    <a:pt x="691" y="74"/>
                  </a:lnTo>
                  <a:lnTo>
                    <a:pt x="710" y="120"/>
                  </a:lnTo>
                  <a:lnTo>
                    <a:pt x="724" y="174"/>
                  </a:lnTo>
                  <a:lnTo>
                    <a:pt x="735" y="236"/>
                  </a:lnTo>
                  <a:lnTo>
                    <a:pt x="745" y="233"/>
                  </a:lnTo>
                  <a:lnTo>
                    <a:pt x="762" y="229"/>
                  </a:lnTo>
                  <a:lnTo>
                    <a:pt x="780" y="221"/>
                  </a:lnTo>
                  <a:lnTo>
                    <a:pt x="799" y="213"/>
                  </a:lnTo>
                  <a:lnTo>
                    <a:pt x="817" y="202"/>
                  </a:lnTo>
                  <a:lnTo>
                    <a:pt x="836" y="192"/>
                  </a:lnTo>
                  <a:lnTo>
                    <a:pt x="854" y="184"/>
                  </a:lnTo>
                  <a:lnTo>
                    <a:pt x="871" y="178"/>
                  </a:lnTo>
                  <a:lnTo>
                    <a:pt x="982" y="174"/>
                  </a:lnTo>
                  <a:lnTo>
                    <a:pt x="1098" y="182"/>
                  </a:lnTo>
                  <a:lnTo>
                    <a:pt x="1209" y="205"/>
                  </a:lnTo>
                  <a:lnTo>
                    <a:pt x="1309" y="246"/>
                  </a:lnTo>
                  <a:lnTo>
                    <a:pt x="1385" y="302"/>
                  </a:lnTo>
                  <a:lnTo>
                    <a:pt x="1433" y="382"/>
                  </a:lnTo>
                  <a:lnTo>
                    <a:pt x="1443" y="485"/>
                  </a:lnTo>
                  <a:lnTo>
                    <a:pt x="1408" y="615"/>
                  </a:lnTo>
                  <a:lnTo>
                    <a:pt x="1387" y="632"/>
                  </a:lnTo>
                  <a:lnTo>
                    <a:pt x="1366" y="649"/>
                  </a:lnTo>
                  <a:lnTo>
                    <a:pt x="1344" y="663"/>
                  </a:lnTo>
                  <a:lnTo>
                    <a:pt x="1325" y="677"/>
                  </a:lnTo>
                  <a:lnTo>
                    <a:pt x="1302" y="686"/>
                  </a:lnTo>
                  <a:lnTo>
                    <a:pt x="1280" y="696"/>
                  </a:lnTo>
                  <a:lnTo>
                    <a:pt x="1255" y="704"/>
                  </a:lnTo>
                  <a:lnTo>
                    <a:pt x="1232" y="715"/>
                  </a:lnTo>
                  <a:lnTo>
                    <a:pt x="1228" y="721"/>
                  </a:lnTo>
                  <a:lnTo>
                    <a:pt x="1228" y="727"/>
                  </a:lnTo>
                  <a:lnTo>
                    <a:pt x="1253" y="775"/>
                  </a:lnTo>
                  <a:lnTo>
                    <a:pt x="1251" y="818"/>
                  </a:lnTo>
                  <a:lnTo>
                    <a:pt x="1226" y="851"/>
                  </a:lnTo>
                  <a:lnTo>
                    <a:pt x="1187" y="880"/>
                  </a:lnTo>
                  <a:lnTo>
                    <a:pt x="1137" y="900"/>
                  </a:lnTo>
                  <a:lnTo>
                    <a:pt x="1084" y="915"/>
                  </a:lnTo>
                  <a:lnTo>
                    <a:pt x="1032" y="925"/>
                  </a:lnTo>
                  <a:lnTo>
                    <a:pt x="991" y="929"/>
                  </a:lnTo>
                  <a:close/>
                </a:path>
              </a:pathLst>
            </a:custGeom>
            <a:solidFill>
              <a:srgbClr val="9E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5" name="Freeform 25"/>
            <p:cNvSpPr>
              <a:spLocks/>
            </p:cNvSpPr>
            <p:nvPr/>
          </p:nvSpPr>
          <p:spPr bwMode="auto">
            <a:xfrm>
              <a:off x="2872" y="603"/>
              <a:ext cx="800" cy="519"/>
            </a:xfrm>
            <a:custGeom>
              <a:avLst/>
              <a:gdLst/>
              <a:ahLst/>
              <a:cxnLst>
                <a:cxn ang="0">
                  <a:pos x="727" y="710"/>
                </a:cxn>
                <a:cxn ang="0">
                  <a:pos x="636" y="661"/>
                </a:cxn>
                <a:cxn ang="0">
                  <a:pos x="554" y="605"/>
                </a:cxn>
                <a:cxn ang="0">
                  <a:pos x="492" y="564"/>
                </a:cxn>
                <a:cxn ang="0">
                  <a:pos x="386" y="603"/>
                </a:cxn>
                <a:cxn ang="0">
                  <a:pos x="205" y="613"/>
                </a:cxn>
                <a:cxn ang="0">
                  <a:pos x="69" y="537"/>
                </a:cxn>
                <a:cxn ang="0">
                  <a:pos x="52" y="402"/>
                </a:cxn>
                <a:cxn ang="0">
                  <a:pos x="112" y="305"/>
                </a:cxn>
                <a:cxn ang="0">
                  <a:pos x="110" y="295"/>
                </a:cxn>
                <a:cxn ang="0">
                  <a:pos x="29" y="235"/>
                </a:cxn>
                <a:cxn ang="0">
                  <a:pos x="9" y="113"/>
                </a:cxn>
                <a:cxn ang="0">
                  <a:pos x="106" y="29"/>
                </a:cxn>
                <a:cxn ang="0">
                  <a:pos x="244" y="37"/>
                </a:cxn>
                <a:cxn ang="0">
                  <a:pos x="312" y="91"/>
                </a:cxn>
                <a:cxn ang="0">
                  <a:pos x="325" y="78"/>
                </a:cxn>
                <a:cxn ang="0">
                  <a:pos x="335" y="56"/>
                </a:cxn>
                <a:cxn ang="0">
                  <a:pos x="347" y="37"/>
                </a:cxn>
                <a:cxn ang="0">
                  <a:pos x="362" y="22"/>
                </a:cxn>
                <a:cxn ang="0">
                  <a:pos x="422" y="2"/>
                </a:cxn>
                <a:cxn ang="0">
                  <a:pos x="494" y="10"/>
                </a:cxn>
                <a:cxn ang="0">
                  <a:pos x="541" y="58"/>
                </a:cxn>
                <a:cxn ang="0">
                  <a:pos x="564" y="134"/>
                </a:cxn>
                <a:cxn ang="0">
                  <a:pos x="581" y="179"/>
                </a:cxn>
                <a:cxn ang="0">
                  <a:pos x="607" y="169"/>
                </a:cxn>
                <a:cxn ang="0">
                  <a:pos x="638" y="155"/>
                </a:cxn>
                <a:cxn ang="0">
                  <a:pos x="667" y="142"/>
                </a:cxn>
                <a:cxn ang="0">
                  <a:pos x="766" y="132"/>
                </a:cxn>
                <a:cxn ang="0">
                  <a:pos x="944" y="159"/>
                </a:cxn>
                <a:cxn ang="0">
                  <a:pos x="1082" y="235"/>
                </a:cxn>
                <a:cxn ang="0">
                  <a:pos x="1126" y="378"/>
                </a:cxn>
                <a:cxn ang="0">
                  <a:pos x="1084" y="495"/>
                </a:cxn>
                <a:cxn ang="0">
                  <a:pos x="1049" y="516"/>
                </a:cxn>
                <a:cxn ang="0">
                  <a:pos x="1016" y="533"/>
                </a:cxn>
                <a:cxn ang="0">
                  <a:pos x="979" y="549"/>
                </a:cxn>
                <a:cxn ang="0">
                  <a:pos x="958" y="562"/>
                </a:cxn>
                <a:cxn ang="0">
                  <a:pos x="977" y="605"/>
                </a:cxn>
                <a:cxn ang="0">
                  <a:pos x="958" y="663"/>
                </a:cxn>
                <a:cxn ang="0">
                  <a:pos x="886" y="704"/>
                </a:cxn>
                <a:cxn ang="0">
                  <a:pos x="805" y="721"/>
                </a:cxn>
              </a:cxnLst>
              <a:rect l="0" t="0" r="r" b="b"/>
              <a:pathLst>
                <a:path w="1126" h="725">
                  <a:moveTo>
                    <a:pt x="773" y="725"/>
                  </a:moveTo>
                  <a:lnTo>
                    <a:pt x="727" y="710"/>
                  </a:lnTo>
                  <a:lnTo>
                    <a:pt x="682" y="688"/>
                  </a:lnTo>
                  <a:lnTo>
                    <a:pt x="636" y="661"/>
                  </a:lnTo>
                  <a:lnTo>
                    <a:pt x="595" y="634"/>
                  </a:lnTo>
                  <a:lnTo>
                    <a:pt x="554" y="605"/>
                  </a:lnTo>
                  <a:lnTo>
                    <a:pt x="521" y="582"/>
                  </a:lnTo>
                  <a:lnTo>
                    <a:pt x="492" y="564"/>
                  </a:lnTo>
                  <a:lnTo>
                    <a:pt x="471" y="561"/>
                  </a:lnTo>
                  <a:lnTo>
                    <a:pt x="386" y="603"/>
                  </a:lnTo>
                  <a:lnTo>
                    <a:pt x="294" y="623"/>
                  </a:lnTo>
                  <a:lnTo>
                    <a:pt x="205" y="613"/>
                  </a:lnTo>
                  <a:lnTo>
                    <a:pt x="128" y="586"/>
                  </a:lnTo>
                  <a:lnTo>
                    <a:pt x="69" y="537"/>
                  </a:lnTo>
                  <a:lnTo>
                    <a:pt x="40" y="475"/>
                  </a:lnTo>
                  <a:lnTo>
                    <a:pt x="52" y="402"/>
                  </a:lnTo>
                  <a:lnTo>
                    <a:pt x="116" y="318"/>
                  </a:lnTo>
                  <a:lnTo>
                    <a:pt x="112" y="305"/>
                  </a:lnTo>
                  <a:lnTo>
                    <a:pt x="112" y="299"/>
                  </a:lnTo>
                  <a:lnTo>
                    <a:pt x="110" y="295"/>
                  </a:lnTo>
                  <a:lnTo>
                    <a:pt x="108" y="293"/>
                  </a:lnTo>
                  <a:lnTo>
                    <a:pt x="29" y="235"/>
                  </a:lnTo>
                  <a:lnTo>
                    <a:pt x="0" y="175"/>
                  </a:lnTo>
                  <a:lnTo>
                    <a:pt x="9" y="113"/>
                  </a:lnTo>
                  <a:lnTo>
                    <a:pt x="50" y="64"/>
                  </a:lnTo>
                  <a:lnTo>
                    <a:pt x="106" y="29"/>
                  </a:lnTo>
                  <a:lnTo>
                    <a:pt x="176" y="18"/>
                  </a:lnTo>
                  <a:lnTo>
                    <a:pt x="244" y="37"/>
                  </a:lnTo>
                  <a:lnTo>
                    <a:pt x="302" y="95"/>
                  </a:lnTo>
                  <a:lnTo>
                    <a:pt x="312" y="91"/>
                  </a:lnTo>
                  <a:lnTo>
                    <a:pt x="324" y="91"/>
                  </a:lnTo>
                  <a:lnTo>
                    <a:pt x="325" y="78"/>
                  </a:lnTo>
                  <a:lnTo>
                    <a:pt x="331" y="66"/>
                  </a:lnTo>
                  <a:lnTo>
                    <a:pt x="335" y="56"/>
                  </a:lnTo>
                  <a:lnTo>
                    <a:pt x="341" y="47"/>
                  </a:lnTo>
                  <a:lnTo>
                    <a:pt x="347" y="37"/>
                  </a:lnTo>
                  <a:lnTo>
                    <a:pt x="355" y="29"/>
                  </a:lnTo>
                  <a:lnTo>
                    <a:pt x="362" y="22"/>
                  </a:lnTo>
                  <a:lnTo>
                    <a:pt x="374" y="16"/>
                  </a:lnTo>
                  <a:lnTo>
                    <a:pt x="422" y="2"/>
                  </a:lnTo>
                  <a:lnTo>
                    <a:pt x="463" y="0"/>
                  </a:lnTo>
                  <a:lnTo>
                    <a:pt x="494" y="10"/>
                  </a:lnTo>
                  <a:lnTo>
                    <a:pt x="521" y="31"/>
                  </a:lnTo>
                  <a:lnTo>
                    <a:pt x="541" y="58"/>
                  </a:lnTo>
                  <a:lnTo>
                    <a:pt x="554" y="93"/>
                  </a:lnTo>
                  <a:lnTo>
                    <a:pt x="564" y="134"/>
                  </a:lnTo>
                  <a:lnTo>
                    <a:pt x="572" y="182"/>
                  </a:lnTo>
                  <a:lnTo>
                    <a:pt x="581" y="179"/>
                  </a:lnTo>
                  <a:lnTo>
                    <a:pt x="593" y="175"/>
                  </a:lnTo>
                  <a:lnTo>
                    <a:pt x="607" y="169"/>
                  </a:lnTo>
                  <a:lnTo>
                    <a:pt x="624" y="163"/>
                  </a:lnTo>
                  <a:lnTo>
                    <a:pt x="638" y="155"/>
                  </a:lnTo>
                  <a:lnTo>
                    <a:pt x="653" y="148"/>
                  </a:lnTo>
                  <a:lnTo>
                    <a:pt x="667" y="142"/>
                  </a:lnTo>
                  <a:lnTo>
                    <a:pt x="680" y="138"/>
                  </a:lnTo>
                  <a:lnTo>
                    <a:pt x="766" y="132"/>
                  </a:lnTo>
                  <a:lnTo>
                    <a:pt x="857" y="140"/>
                  </a:lnTo>
                  <a:lnTo>
                    <a:pt x="944" y="159"/>
                  </a:lnTo>
                  <a:lnTo>
                    <a:pt x="1022" y="190"/>
                  </a:lnTo>
                  <a:lnTo>
                    <a:pt x="1082" y="235"/>
                  </a:lnTo>
                  <a:lnTo>
                    <a:pt x="1119" y="297"/>
                  </a:lnTo>
                  <a:lnTo>
                    <a:pt x="1126" y="378"/>
                  </a:lnTo>
                  <a:lnTo>
                    <a:pt x="1101" y="481"/>
                  </a:lnTo>
                  <a:lnTo>
                    <a:pt x="1084" y="495"/>
                  </a:lnTo>
                  <a:lnTo>
                    <a:pt x="1066" y="506"/>
                  </a:lnTo>
                  <a:lnTo>
                    <a:pt x="1049" y="516"/>
                  </a:lnTo>
                  <a:lnTo>
                    <a:pt x="1033" y="528"/>
                  </a:lnTo>
                  <a:lnTo>
                    <a:pt x="1016" y="533"/>
                  </a:lnTo>
                  <a:lnTo>
                    <a:pt x="998" y="541"/>
                  </a:lnTo>
                  <a:lnTo>
                    <a:pt x="979" y="549"/>
                  </a:lnTo>
                  <a:lnTo>
                    <a:pt x="962" y="557"/>
                  </a:lnTo>
                  <a:lnTo>
                    <a:pt x="958" y="562"/>
                  </a:lnTo>
                  <a:lnTo>
                    <a:pt x="958" y="568"/>
                  </a:lnTo>
                  <a:lnTo>
                    <a:pt x="977" y="605"/>
                  </a:lnTo>
                  <a:lnTo>
                    <a:pt x="977" y="638"/>
                  </a:lnTo>
                  <a:lnTo>
                    <a:pt x="958" y="663"/>
                  </a:lnTo>
                  <a:lnTo>
                    <a:pt x="927" y="687"/>
                  </a:lnTo>
                  <a:lnTo>
                    <a:pt x="886" y="704"/>
                  </a:lnTo>
                  <a:lnTo>
                    <a:pt x="845" y="716"/>
                  </a:lnTo>
                  <a:lnTo>
                    <a:pt x="805" y="721"/>
                  </a:lnTo>
                  <a:lnTo>
                    <a:pt x="773" y="725"/>
                  </a:lnTo>
                  <a:close/>
                </a:path>
              </a:pathLst>
            </a:custGeom>
            <a:solidFill>
              <a:srgbClr val="DE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6" name="Freeform 26"/>
            <p:cNvSpPr>
              <a:spLocks/>
            </p:cNvSpPr>
            <p:nvPr/>
          </p:nvSpPr>
          <p:spPr bwMode="auto">
            <a:xfrm>
              <a:off x="881" y="852"/>
              <a:ext cx="1452" cy="909"/>
            </a:xfrm>
            <a:custGeom>
              <a:avLst/>
              <a:gdLst/>
              <a:ahLst/>
              <a:cxnLst>
                <a:cxn ang="0">
                  <a:pos x="1294" y="1255"/>
                </a:cxn>
                <a:cxn ang="0">
                  <a:pos x="1193" y="1220"/>
                </a:cxn>
                <a:cxn ang="0">
                  <a:pos x="1110" y="1171"/>
                </a:cxn>
                <a:cxn ang="0">
                  <a:pos x="1028" y="1109"/>
                </a:cxn>
                <a:cxn ang="0">
                  <a:pos x="869" y="1072"/>
                </a:cxn>
                <a:cxn ang="0">
                  <a:pos x="679" y="1049"/>
                </a:cxn>
                <a:cxn ang="0">
                  <a:pos x="534" y="977"/>
                </a:cxn>
                <a:cxn ang="0">
                  <a:pos x="413" y="840"/>
                </a:cxn>
                <a:cxn ang="0">
                  <a:pos x="336" y="735"/>
                </a:cxn>
                <a:cxn ang="0">
                  <a:pos x="289" y="723"/>
                </a:cxn>
                <a:cxn ang="0">
                  <a:pos x="245" y="714"/>
                </a:cxn>
                <a:cxn ang="0">
                  <a:pos x="204" y="700"/>
                </a:cxn>
                <a:cxn ang="0">
                  <a:pos x="37" y="518"/>
                </a:cxn>
                <a:cxn ang="0">
                  <a:pos x="49" y="198"/>
                </a:cxn>
                <a:cxn ang="0">
                  <a:pos x="318" y="12"/>
                </a:cxn>
                <a:cxn ang="0">
                  <a:pos x="687" y="60"/>
                </a:cxn>
                <a:cxn ang="0">
                  <a:pos x="865" y="208"/>
                </a:cxn>
                <a:cxn ang="0">
                  <a:pos x="972" y="161"/>
                </a:cxn>
                <a:cxn ang="0">
                  <a:pos x="1146" y="130"/>
                </a:cxn>
                <a:cxn ang="0">
                  <a:pos x="1302" y="182"/>
                </a:cxn>
                <a:cxn ang="0">
                  <a:pos x="1433" y="312"/>
                </a:cxn>
                <a:cxn ang="0">
                  <a:pos x="1509" y="407"/>
                </a:cxn>
                <a:cxn ang="0">
                  <a:pos x="1546" y="398"/>
                </a:cxn>
                <a:cxn ang="0">
                  <a:pos x="1587" y="384"/>
                </a:cxn>
                <a:cxn ang="0">
                  <a:pos x="1627" y="371"/>
                </a:cxn>
                <a:cxn ang="0">
                  <a:pos x="1817" y="394"/>
                </a:cxn>
                <a:cxn ang="0">
                  <a:pos x="2015" y="582"/>
                </a:cxn>
                <a:cxn ang="0">
                  <a:pos x="2017" y="838"/>
                </a:cxn>
                <a:cxn ang="0">
                  <a:pos x="1814" y="1037"/>
                </a:cxn>
                <a:cxn ang="0">
                  <a:pos x="1610" y="1121"/>
                </a:cxn>
                <a:cxn ang="0">
                  <a:pos x="1554" y="1187"/>
                </a:cxn>
                <a:cxn ang="0">
                  <a:pos x="1488" y="1235"/>
                </a:cxn>
                <a:cxn ang="0">
                  <a:pos x="1406" y="1262"/>
                </a:cxn>
              </a:cxnLst>
              <a:rect l="0" t="0" r="r" b="b"/>
              <a:pathLst>
                <a:path w="2042" h="1268">
                  <a:moveTo>
                    <a:pt x="1358" y="1268"/>
                  </a:moveTo>
                  <a:lnTo>
                    <a:pt x="1294" y="1255"/>
                  </a:lnTo>
                  <a:lnTo>
                    <a:pt x="1241" y="1239"/>
                  </a:lnTo>
                  <a:lnTo>
                    <a:pt x="1193" y="1220"/>
                  </a:lnTo>
                  <a:lnTo>
                    <a:pt x="1152" y="1198"/>
                  </a:lnTo>
                  <a:lnTo>
                    <a:pt x="1110" y="1171"/>
                  </a:lnTo>
                  <a:lnTo>
                    <a:pt x="1071" y="1144"/>
                  </a:lnTo>
                  <a:lnTo>
                    <a:pt x="1028" y="1109"/>
                  </a:lnTo>
                  <a:lnTo>
                    <a:pt x="987" y="1072"/>
                  </a:lnTo>
                  <a:lnTo>
                    <a:pt x="869" y="1072"/>
                  </a:lnTo>
                  <a:lnTo>
                    <a:pt x="768" y="1067"/>
                  </a:lnTo>
                  <a:lnTo>
                    <a:pt x="679" y="1049"/>
                  </a:lnTo>
                  <a:lnTo>
                    <a:pt x="603" y="1020"/>
                  </a:lnTo>
                  <a:lnTo>
                    <a:pt x="534" y="977"/>
                  </a:lnTo>
                  <a:lnTo>
                    <a:pt x="471" y="917"/>
                  </a:lnTo>
                  <a:lnTo>
                    <a:pt x="413" y="840"/>
                  </a:lnTo>
                  <a:lnTo>
                    <a:pt x="361" y="745"/>
                  </a:lnTo>
                  <a:lnTo>
                    <a:pt x="336" y="735"/>
                  </a:lnTo>
                  <a:lnTo>
                    <a:pt x="312" y="729"/>
                  </a:lnTo>
                  <a:lnTo>
                    <a:pt x="289" y="723"/>
                  </a:lnTo>
                  <a:lnTo>
                    <a:pt x="268" y="720"/>
                  </a:lnTo>
                  <a:lnTo>
                    <a:pt x="245" y="714"/>
                  </a:lnTo>
                  <a:lnTo>
                    <a:pt x="225" y="708"/>
                  </a:lnTo>
                  <a:lnTo>
                    <a:pt x="204" y="700"/>
                  </a:lnTo>
                  <a:lnTo>
                    <a:pt x="184" y="694"/>
                  </a:lnTo>
                  <a:lnTo>
                    <a:pt x="37" y="518"/>
                  </a:lnTo>
                  <a:lnTo>
                    <a:pt x="0" y="349"/>
                  </a:lnTo>
                  <a:lnTo>
                    <a:pt x="49" y="198"/>
                  </a:lnTo>
                  <a:lnTo>
                    <a:pt x="163" y="84"/>
                  </a:lnTo>
                  <a:lnTo>
                    <a:pt x="318" y="12"/>
                  </a:lnTo>
                  <a:lnTo>
                    <a:pt x="503" y="0"/>
                  </a:lnTo>
                  <a:lnTo>
                    <a:pt x="687" y="60"/>
                  </a:lnTo>
                  <a:lnTo>
                    <a:pt x="857" y="208"/>
                  </a:lnTo>
                  <a:lnTo>
                    <a:pt x="865" y="208"/>
                  </a:lnTo>
                  <a:lnTo>
                    <a:pt x="879" y="208"/>
                  </a:lnTo>
                  <a:lnTo>
                    <a:pt x="972" y="161"/>
                  </a:lnTo>
                  <a:lnTo>
                    <a:pt x="1063" y="136"/>
                  </a:lnTo>
                  <a:lnTo>
                    <a:pt x="1146" y="130"/>
                  </a:lnTo>
                  <a:lnTo>
                    <a:pt x="1228" y="148"/>
                  </a:lnTo>
                  <a:lnTo>
                    <a:pt x="1302" y="182"/>
                  </a:lnTo>
                  <a:lnTo>
                    <a:pt x="1371" y="239"/>
                  </a:lnTo>
                  <a:lnTo>
                    <a:pt x="1433" y="312"/>
                  </a:lnTo>
                  <a:lnTo>
                    <a:pt x="1492" y="409"/>
                  </a:lnTo>
                  <a:lnTo>
                    <a:pt x="1509" y="407"/>
                  </a:lnTo>
                  <a:lnTo>
                    <a:pt x="1526" y="403"/>
                  </a:lnTo>
                  <a:lnTo>
                    <a:pt x="1546" y="398"/>
                  </a:lnTo>
                  <a:lnTo>
                    <a:pt x="1567" y="392"/>
                  </a:lnTo>
                  <a:lnTo>
                    <a:pt x="1587" y="384"/>
                  </a:lnTo>
                  <a:lnTo>
                    <a:pt x="1608" y="378"/>
                  </a:lnTo>
                  <a:lnTo>
                    <a:pt x="1627" y="371"/>
                  </a:lnTo>
                  <a:lnTo>
                    <a:pt x="1649" y="367"/>
                  </a:lnTo>
                  <a:lnTo>
                    <a:pt x="1817" y="394"/>
                  </a:lnTo>
                  <a:lnTo>
                    <a:pt x="1942" y="471"/>
                  </a:lnTo>
                  <a:lnTo>
                    <a:pt x="2015" y="582"/>
                  </a:lnTo>
                  <a:lnTo>
                    <a:pt x="2042" y="710"/>
                  </a:lnTo>
                  <a:lnTo>
                    <a:pt x="2017" y="838"/>
                  </a:lnTo>
                  <a:lnTo>
                    <a:pt x="1942" y="952"/>
                  </a:lnTo>
                  <a:lnTo>
                    <a:pt x="1814" y="1037"/>
                  </a:lnTo>
                  <a:lnTo>
                    <a:pt x="1635" y="1080"/>
                  </a:lnTo>
                  <a:lnTo>
                    <a:pt x="1610" y="1121"/>
                  </a:lnTo>
                  <a:lnTo>
                    <a:pt x="1585" y="1156"/>
                  </a:lnTo>
                  <a:lnTo>
                    <a:pt x="1554" y="1187"/>
                  </a:lnTo>
                  <a:lnTo>
                    <a:pt x="1525" y="1214"/>
                  </a:lnTo>
                  <a:lnTo>
                    <a:pt x="1488" y="1235"/>
                  </a:lnTo>
                  <a:lnTo>
                    <a:pt x="1449" y="1251"/>
                  </a:lnTo>
                  <a:lnTo>
                    <a:pt x="1406" y="1262"/>
                  </a:lnTo>
                  <a:lnTo>
                    <a:pt x="1358" y="1268"/>
                  </a:lnTo>
                  <a:close/>
                </a:path>
              </a:pathLst>
            </a:custGeom>
            <a:solidFill>
              <a:srgbClr val="97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7" name="Freeform 27"/>
            <p:cNvSpPr>
              <a:spLocks/>
            </p:cNvSpPr>
            <p:nvPr/>
          </p:nvSpPr>
          <p:spPr bwMode="auto">
            <a:xfrm>
              <a:off x="914" y="889"/>
              <a:ext cx="1389" cy="841"/>
            </a:xfrm>
            <a:custGeom>
              <a:avLst/>
              <a:gdLst/>
              <a:ahLst/>
              <a:cxnLst>
                <a:cxn ang="0">
                  <a:pos x="1258" y="1163"/>
                </a:cxn>
                <a:cxn ang="0">
                  <a:pos x="1194" y="1143"/>
                </a:cxn>
                <a:cxn ang="0">
                  <a:pos x="1138" y="1114"/>
                </a:cxn>
                <a:cxn ang="0">
                  <a:pos x="1090" y="1074"/>
                </a:cxn>
                <a:cxn ang="0">
                  <a:pos x="1039" y="1016"/>
                </a:cxn>
                <a:cxn ang="0">
                  <a:pos x="1000" y="957"/>
                </a:cxn>
                <a:cxn ang="0">
                  <a:pos x="977" y="920"/>
                </a:cxn>
                <a:cxn ang="0">
                  <a:pos x="964" y="901"/>
                </a:cxn>
                <a:cxn ang="0">
                  <a:pos x="859" y="942"/>
                </a:cxn>
                <a:cxn ang="0">
                  <a:pos x="680" y="961"/>
                </a:cxn>
                <a:cxn ang="0">
                  <a:pos x="543" y="895"/>
                </a:cxn>
                <a:cxn ang="0">
                  <a:pos x="457" y="746"/>
                </a:cxn>
                <a:cxn ang="0">
                  <a:pos x="419" y="632"/>
                </a:cxn>
                <a:cxn ang="0">
                  <a:pos x="357" y="622"/>
                </a:cxn>
                <a:cxn ang="0">
                  <a:pos x="283" y="618"/>
                </a:cxn>
                <a:cxn ang="0">
                  <a:pos x="217" y="612"/>
                </a:cxn>
                <a:cxn ang="0">
                  <a:pos x="87" y="525"/>
                </a:cxn>
                <a:cxn ang="0">
                  <a:pos x="0" y="343"/>
                </a:cxn>
                <a:cxn ang="0">
                  <a:pos x="52" y="168"/>
                </a:cxn>
                <a:cxn ang="0">
                  <a:pos x="221" y="34"/>
                </a:cxn>
                <a:cxn ang="0">
                  <a:pos x="428" y="3"/>
                </a:cxn>
                <a:cxn ang="0">
                  <a:pos x="552" y="31"/>
                </a:cxn>
                <a:cxn ang="0">
                  <a:pos x="634" y="89"/>
                </a:cxn>
                <a:cxn ang="0">
                  <a:pos x="713" y="191"/>
                </a:cxn>
                <a:cxn ang="0">
                  <a:pos x="801" y="232"/>
                </a:cxn>
                <a:cxn ang="0">
                  <a:pos x="969" y="162"/>
                </a:cxn>
                <a:cxn ang="0">
                  <a:pos x="1187" y="160"/>
                </a:cxn>
                <a:cxn ang="0">
                  <a:pos x="1363" y="329"/>
                </a:cxn>
                <a:cxn ang="0">
                  <a:pos x="1429" y="515"/>
                </a:cxn>
                <a:cxn ang="0">
                  <a:pos x="1456" y="488"/>
                </a:cxn>
                <a:cxn ang="0">
                  <a:pos x="1472" y="465"/>
                </a:cxn>
                <a:cxn ang="0">
                  <a:pos x="1569" y="389"/>
                </a:cxn>
                <a:cxn ang="0">
                  <a:pos x="1735" y="362"/>
                </a:cxn>
                <a:cxn ang="0">
                  <a:pos x="1867" y="449"/>
                </a:cxn>
                <a:cxn ang="0">
                  <a:pos x="1943" y="620"/>
                </a:cxn>
                <a:cxn ang="0">
                  <a:pos x="1931" y="783"/>
                </a:cxn>
                <a:cxn ang="0">
                  <a:pos x="1867" y="872"/>
                </a:cxn>
                <a:cxn ang="0">
                  <a:pos x="1780" y="932"/>
                </a:cxn>
                <a:cxn ang="0">
                  <a:pos x="1679" y="963"/>
                </a:cxn>
                <a:cxn ang="0">
                  <a:pos x="1580" y="961"/>
                </a:cxn>
                <a:cxn ang="0">
                  <a:pos x="1526" y="994"/>
                </a:cxn>
                <a:cxn ang="0">
                  <a:pos x="1489" y="1060"/>
                </a:cxn>
                <a:cxn ang="0">
                  <a:pos x="1429" y="1132"/>
                </a:cxn>
                <a:cxn ang="0">
                  <a:pos x="1371" y="1161"/>
                </a:cxn>
                <a:cxn ang="0">
                  <a:pos x="1350" y="1161"/>
                </a:cxn>
                <a:cxn ang="0">
                  <a:pos x="1319" y="1167"/>
                </a:cxn>
              </a:cxnLst>
              <a:rect l="0" t="0" r="r" b="b"/>
              <a:pathLst>
                <a:path w="1955" h="1171">
                  <a:moveTo>
                    <a:pt x="1299" y="1171"/>
                  </a:moveTo>
                  <a:lnTo>
                    <a:pt x="1258" y="1163"/>
                  </a:lnTo>
                  <a:lnTo>
                    <a:pt x="1225" y="1155"/>
                  </a:lnTo>
                  <a:lnTo>
                    <a:pt x="1194" y="1143"/>
                  </a:lnTo>
                  <a:lnTo>
                    <a:pt x="1167" y="1132"/>
                  </a:lnTo>
                  <a:lnTo>
                    <a:pt x="1138" y="1114"/>
                  </a:lnTo>
                  <a:lnTo>
                    <a:pt x="1115" y="1097"/>
                  </a:lnTo>
                  <a:lnTo>
                    <a:pt x="1090" y="1074"/>
                  </a:lnTo>
                  <a:lnTo>
                    <a:pt x="1066" y="1052"/>
                  </a:lnTo>
                  <a:lnTo>
                    <a:pt x="1039" y="1016"/>
                  </a:lnTo>
                  <a:lnTo>
                    <a:pt x="1020" y="984"/>
                  </a:lnTo>
                  <a:lnTo>
                    <a:pt x="1000" y="957"/>
                  </a:lnTo>
                  <a:lnTo>
                    <a:pt x="989" y="938"/>
                  </a:lnTo>
                  <a:lnTo>
                    <a:pt x="977" y="920"/>
                  </a:lnTo>
                  <a:lnTo>
                    <a:pt x="969" y="909"/>
                  </a:lnTo>
                  <a:lnTo>
                    <a:pt x="964" y="901"/>
                  </a:lnTo>
                  <a:lnTo>
                    <a:pt x="962" y="901"/>
                  </a:lnTo>
                  <a:lnTo>
                    <a:pt x="859" y="942"/>
                  </a:lnTo>
                  <a:lnTo>
                    <a:pt x="766" y="963"/>
                  </a:lnTo>
                  <a:lnTo>
                    <a:pt x="680" y="961"/>
                  </a:lnTo>
                  <a:lnTo>
                    <a:pt x="607" y="940"/>
                  </a:lnTo>
                  <a:lnTo>
                    <a:pt x="543" y="895"/>
                  </a:lnTo>
                  <a:lnTo>
                    <a:pt x="492" y="833"/>
                  </a:lnTo>
                  <a:lnTo>
                    <a:pt x="457" y="746"/>
                  </a:lnTo>
                  <a:lnTo>
                    <a:pt x="440" y="641"/>
                  </a:lnTo>
                  <a:lnTo>
                    <a:pt x="419" y="632"/>
                  </a:lnTo>
                  <a:lnTo>
                    <a:pt x="392" y="626"/>
                  </a:lnTo>
                  <a:lnTo>
                    <a:pt x="357" y="622"/>
                  </a:lnTo>
                  <a:lnTo>
                    <a:pt x="322" y="620"/>
                  </a:lnTo>
                  <a:lnTo>
                    <a:pt x="283" y="618"/>
                  </a:lnTo>
                  <a:lnTo>
                    <a:pt x="248" y="616"/>
                  </a:lnTo>
                  <a:lnTo>
                    <a:pt x="217" y="612"/>
                  </a:lnTo>
                  <a:lnTo>
                    <a:pt x="192" y="608"/>
                  </a:lnTo>
                  <a:lnTo>
                    <a:pt x="87" y="525"/>
                  </a:lnTo>
                  <a:lnTo>
                    <a:pt x="25" y="436"/>
                  </a:lnTo>
                  <a:lnTo>
                    <a:pt x="0" y="343"/>
                  </a:lnTo>
                  <a:lnTo>
                    <a:pt x="11" y="254"/>
                  </a:lnTo>
                  <a:lnTo>
                    <a:pt x="52" y="168"/>
                  </a:lnTo>
                  <a:lnTo>
                    <a:pt x="124" y="95"/>
                  </a:lnTo>
                  <a:lnTo>
                    <a:pt x="221" y="34"/>
                  </a:lnTo>
                  <a:lnTo>
                    <a:pt x="343" y="0"/>
                  </a:lnTo>
                  <a:lnTo>
                    <a:pt x="428" y="3"/>
                  </a:lnTo>
                  <a:lnTo>
                    <a:pt x="498" y="13"/>
                  </a:lnTo>
                  <a:lnTo>
                    <a:pt x="552" y="31"/>
                  </a:lnTo>
                  <a:lnTo>
                    <a:pt x="597" y="56"/>
                  </a:lnTo>
                  <a:lnTo>
                    <a:pt x="634" y="89"/>
                  </a:lnTo>
                  <a:lnTo>
                    <a:pt x="673" y="133"/>
                  </a:lnTo>
                  <a:lnTo>
                    <a:pt x="713" y="191"/>
                  </a:lnTo>
                  <a:lnTo>
                    <a:pt x="764" y="263"/>
                  </a:lnTo>
                  <a:lnTo>
                    <a:pt x="801" y="232"/>
                  </a:lnTo>
                  <a:lnTo>
                    <a:pt x="874" y="195"/>
                  </a:lnTo>
                  <a:lnTo>
                    <a:pt x="969" y="162"/>
                  </a:lnTo>
                  <a:lnTo>
                    <a:pt x="1078" y="147"/>
                  </a:lnTo>
                  <a:lnTo>
                    <a:pt x="1187" y="160"/>
                  </a:lnTo>
                  <a:lnTo>
                    <a:pt x="1286" y="217"/>
                  </a:lnTo>
                  <a:lnTo>
                    <a:pt x="1363" y="329"/>
                  </a:lnTo>
                  <a:lnTo>
                    <a:pt x="1412" y="511"/>
                  </a:lnTo>
                  <a:lnTo>
                    <a:pt x="1429" y="515"/>
                  </a:lnTo>
                  <a:lnTo>
                    <a:pt x="1448" y="502"/>
                  </a:lnTo>
                  <a:lnTo>
                    <a:pt x="1456" y="488"/>
                  </a:lnTo>
                  <a:lnTo>
                    <a:pt x="1466" y="476"/>
                  </a:lnTo>
                  <a:lnTo>
                    <a:pt x="1472" y="465"/>
                  </a:lnTo>
                  <a:lnTo>
                    <a:pt x="1479" y="457"/>
                  </a:lnTo>
                  <a:lnTo>
                    <a:pt x="1569" y="389"/>
                  </a:lnTo>
                  <a:lnTo>
                    <a:pt x="1656" y="360"/>
                  </a:lnTo>
                  <a:lnTo>
                    <a:pt x="1735" y="362"/>
                  </a:lnTo>
                  <a:lnTo>
                    <a:pt x="1807" y="395"/>
                  </a:lnTo>
                  <a:lnTo>
                    <a:pt x="1867" y="449"/>
                  </a:lnTo>
                  <a:lnTo>
                    <a:pt x="1914" y="527"/>
                  </a:lnTo>
                  <a:lnTo>
                    <a:pt x="1943" y="620"/>
                  </a:lnTo>
                  <a:lnTo>
                    <a:pt x="1955" y="729"/>
                  </a:lnTo>
                  <a:lnTo>
                    <a:pt x="1931" y="783"/>
                  </a:lnTo>
                  <a:lnTo>
                    <a:pt x="1902" y="831"/>
                  </a:lnTo>
                  <a:lnTo>
                    <a:pt x="1867" y="872"/>
                  </a:lnTo>
                  <a:lnTo>
                    <a:pt x="1827" y="907"/>
                  </a:lnTo>
                  <a:lnTo>
                    <a:pt x="1780" y="932"/>
                  </a:lnTo>
                  <a:lnTo>
                    <a:pt x="1732" y="952"/>
                  </a:lnTo>
                  <a:lnTo>
                    <a:pt x="1679" y="963"/>
                  </a:lnTo>
                  <a:lnTo>
                    <a:pt x="1623" y="969"/>
                  </a:lnTo>
                  <a:lnTo>
                    <a:pt x="1580" y="961"/>
                  </a:lnTo>
                  <a:lnTo>
                    <a:pt x="1549" y="973"/>
                  </a:lnTo>
                  <a:lnTo>
                    <a:pt x="1526" y="994"/>
                  </a:lnTo>
                  <a:lnTo>
                    <a:pt x="1509" y="1027"/>
                  </a:lnTo>
                  <a:lnTo>
                    <a:pt x="1489" y="1060"/>
                  </a:lnTo>
                  <a:lnTo>
                    <a:pt x="1464" y="1099"/>
                  </a:lnTo>
                  <a:lnTo>
                    <a:pt x="1429" y="1132"/>
                  </a:lnTo>
                  <a:lnTo>
                    <a:pt x="1383" y="1161"/>
                  </a:lnTo>
                  <a:lnTo>
                    <a:pt x="1371" y="1161"/>
                  </a:lnTo>
                  <a:lnTo>
                    <a:pt x="1359" y="1161"/>
                  </a:lnTo>
                  <a:lnTo>
                    <a:pt x="1350" y="1161"/>
                  </a:lnTo>
                  <a:lnTo>
                    <a:pt x="1340" y="1163"/>
                  </a:lnTo>
                  <a:lnTo>
                    <a:pt x="1319" y="1167"/>
                  </a:lnTo>
                  <a:lnTo>
                    <a:pt x="1299" y="1171"/>
                  </a:lnTo>
                  <a:close/>
                </a:path>
              </a:pathLst>
            </a:custGeom>
            <a:solidFill>
              <a:srgbClr val="9E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8" name="Freeform 28"/>
            <p:cNvSpPr>
              <a:spLocks/>
            </p:cNvSpPr>
            <p:nvPr/>
          </p:nvSpPr>
          <p:spPr bwMode="auto">
            <a:xfrm>
              <a:off x="1026" y="960"/>
              <a:ext cx="1207" cy="685"/>
            </a:xfrm>
            <a:custGeom>
              <a:avLst/>
              <a:gdLst/>
              <a:ahLst/>
              <a:cxnLst>
                <a:cxn ang="0">
                  <a:pos x="754" y="724"/>
                </a:cxn>
                <a:cxn ang="0">
                  <a:pos x="589" y="743"/>
                </a:cxn>
                <a:cxn ang="0">
                  <a:pos x="438" y="685"/>
                </a:cxn>
                <a:cxn ang="0">
                  <a:pos x="335" y="553"/>
                </a:cxn>
                <a:cxn ang="0">
                  <a:pos x="300" y="458"/>
                </a:cxn>
                <a:cxn ang="0">
                  <a:pos x="256" y="450"/>
                </a:cxn>
                <a:cxn ang="0">
                  <a:pos x="203" y="448"/>
                </a:cxn>
                <a:cxn ang="0">
                  <a:pos x="155" y="443"/>
                </a:cxn>
                <a:cxn ang="0">
                  <a:pos x="64" y="380"/>
                </a:cxn>
                <a:cxn ang="0">
                  <a:pos x="0" y="249"/>
                </a:cxn>
                <a:cxn ang="0">
                  <a:pos x="31" y="123"/>
                </a:cxn>
                <a:cxn ang="0">
                  <a:pos x="149" y="26"/>
                </a:cxn>
                <a:cxn ang="0">
                  <a:pos x="298" y="6"/>
                </a:cxn>
                <a:cxn ang="0">
                  <a:pos x="395" y="45"/>
                </a:cxn>
                <a:cxn ang="0">
                  <a:pos x="467" y="115"/>
                </a:cxn>
                <a:cxn ang="0">
                  <a:pos x="533" y="208"/>
                </a:cxn>
                <a:cxn ang="0">
                  <a:pos x="615" y="222"/>
                </a:cxn>
                <a:cxn ang="0">
                  <a:pos x="791" y="159"/>
                </a:cxn>
                <a:cxn ang="0">
                  <a:pos x="1012" y="175"/>
                </a:cxn>
                <a:cxn ang="0">
                  <a:pos x="1183" y="322"/>
                </a:cxn>
                <a:cxn ang="0">
                  <a:pos x="1229" y="481"/>
                </a:cxn>
                <a:cxn ang="0">
                  <a:pos x="1264" y="487"/>
                </a:cxn>
                <a:cxn ang="0">
                  <a:pos x="1313" y="466"/>
                </a:cxn>
                <a:cxn ang="0">
                  <a:pos x="1355" y="437"/>
                </a:cxn>
                <a:cxn ang="0">
                  <a:pos x="1474" y="367"/>
                </a:cxn>
                <a:cxn ang="0">
                  <a:pos x="1642" y="427"/>
                </a:cxn>
                <a:cxn ang="0">
                  <a:pos x="1697" y="609"/>
                </a:cxn>
                <a:cxn ang="0">
                  <a:pos x="1565" y="770"/>
                </a:cxn>
                <a:cxn ang="0">
                  <a:pos x="1371" y="766"/>
                </a:cxn>
                <a:cxn ang="0">
                  <a:pos x="1330" y="772"/>
                </a:cxn>
                <a:cxn ang="0">
                  <a:pos x="1305" y="830"/>
                </a:cxn>
                <a:cxn ang="0">
                  <a:pos x="1266" y="898"/>
                </a:cxn>
                <a:cxn ang="0">
                  <a:pos x="1152" y="956"/>
                </a:cxn>
                <a:cxn ang="0">
                  <a:pos x="1028" y="927"/>
                </a:cxn>
                <a:cxn ang="0">
                  <a:pos x="938" y="823"/>
                </a:cxn>
                <a:cxn ang="0">
                  <a:pos x="867" y="716"/>
                </a:cxn>
              </a:cxnLst>
              <a:rect l="0" t="0" r="r" b="b"/>
              <a:pathLst>
                <a:path w="1697" h="956">
                  <a:moveTo>
                    <a:pt x="832" y="683"/>
                  </a:moveTo>
                  <a:lnTo>
                    <a:pt x="754" y="724"/>
                  </a:lnTo>
                  <a:lnTo>
                    <a:pt x="675" y="745"/>
                  </a:lnTo>
                  <a:lnTo>
                    <a:pt x="589" y="743"/>
                  </a:lnTo>
                  <a:lnTo>
                    <a:pt x="512" y="726"/>
                  </a:lnTo>
                  <a:lnTo>
                    <a:pt x="438" y="685"/>
                  </a:lnTo>
                  <a:lnTo>
                    <a:pt x="378" y="629"/>
                  </a:lnTo>
                  <a:lnTo>
                    <a:pt x="335" y="553"/>
                  </a:lnTo>
                  <a:lnTo>
                    <a:pt x="316" y="466"/>
                  </a:lnTo>
                  <a:lnTo>
                    <a:pt x="300" y="458"/>
                  </a:lnTo>
                  <a:lnTo>
                    <a:pt x="279" y="454"/>
                  </a:lnTo>
                  <a:lnTo>
                    <a:pt x="256" y="450"/>
                  </a:lnTo>
                  <a:lnTo>
                    <a:pt x="231" y="450"/>
                  </a:lnTo>
                  <a:lnTo>
                    <a:pt x="203" y="448"/>
                  </a:lnTo>
                  <a:lnTo>
                    <a:pt x="178" y="446"/>
                  </a:lnTo>
                  <a:lnTo>
                    <a:pt x="155" y="443"/>
                  </a:lnTo>
                  <a:lnTo>
                    <a:pt x="139" y="441"/>
                  </a:lnTo>
                  <a:lnTo>
                    <a:pt x="64" y="380"/>
                  </a:lnTo>
                  <a:lnTo>
                    <a:pt x="19" y="317"/>
                  </a:lnTo>
                  <a:lnTo>
                    <a:pt x="0" y="249"/>
                  </a:lnTo>
                  <a:lnTo>
                    <a:pt x="6" y="185"/>
                  </a:lnTo>
                  <a:lnTo>
                    <a:pt x="31" y="123"/>
                  </a:lnTo>
                  <a:lnTo>
                    <a:pt x="81" y="68"/>
                  </a:lnTo>
                  <a:lnTo>
                    <a:pt x="149" y="26"/>
                  </a:lnTo>
                  <a:lnTo>
                    <a:pt x="234" y="0"/>
                  </a:lnTo>
                  <a:lnTo>
                    <a:pt x="298" y="6"/>
                  </a:lnTo>
                  <a:lnTo>
                    <a:pt x="351" y="22"/>
                  </a:lnTo>
                  <a:lnTo>
                    <a:pt x="395" y="45"/>
                  </a:lnTo>
                  <a:lnTo>
                    <a:pt x="434" y="78"/>
                  </a:lnTo>
                  <a:lnTo>
                    <a:pt x="467" y="115"/>
                  </a:lnTo>
                  <a:lnTo>
                    <a:pt x="500" y="159"/>
                  </a:lnTo>
                  <a:lnTo>
                    <a:pt x="533" y="208"/>
                  </a:lnTo>
                  <a:lnTo>
                    <a:pt x="572" y="264"/>
                  </a:lnTo>
                  <a:lnTo>
                    <a:pt x="615" y="222"/>
                  </a:lnTo>
                  <a:lnTo>
                    <a:pt x="692" y="185"/>
                  </a:lnTo>
                  <a:lnTo>
                    <a:pt x="791" y="159"/>
                  </a:lnTo>
                  <a:lnTo>
                    <a:pt x="904" y="156"/>
                  </a:lnTo>
                  <a:lnTo>
                    <a:pt x="1012" y="175"/>
                  </a:lnTo>
                  <a:lnTo>
                    <a:pt x="1109" y="229"/>
                  </a:lnTo>
                  <a:lnTo>
                    <a:pt x="1183" y="322"/>
                  </a:lnTo>
                  <a:lnTo>
                    <a:pt x="1224" y="462"/>
                  </a:lnTo>
                  <a:lnTo>
                    <a:pt x="1229" y="481"/>
                  </a:lnTo>
                  <a:lnTo>
                    <a:pt x="1245" y="489"/>
                  </a:lnTo>
                  <a:lnTo>
                    <a:pt x="1264" y="487"/>
                  </a:lnTo>
                  <a:lnTo>
                    <a:pt x="1289" y="479"/>
                  </a:lnTo>
                  <a:lnTo>
                    <a:pt x="1313" y="466"/>
                  </a:lnTo>
                  <a:lnTo>
                    <a:pt x="1336" y="452"/>
                  </a:lnTo>
                  <a:lnTo>
                    <a:pt x="1355" y="437"/>
                  </a:lnTo>
                  <a:lnTo>
                    <a:pt x="1371" y="427"/>
                  </a:lnTo>
                  <a:lnTo>
                    <a:pt x="1474" y="367"/>
                  </a:lnTo>
                  <a:lnTo>
                    <a:pt x="1567" y="375"/>
                  </a:lnTo>
                  <a:lnTo>
                    <a:pt x="1642" y="427"/>
                  </a:lnTo>
                  <a:lnTo>
                    <a:pt x="1689" y="514"/>
                  </a:lnTo>
                  <a:lnTo>
                    <a:pt x="1697" y="609"/>
                  </a:lnTo>
                  <a:lnTo>
                    <a:pt x="1658" y="702"/>
                  </a:lnTo>
                  <a:lnTo>
                    <a:pt x="1565" y="770"/>
                  </a:lnTo>
                  <a:lnTo>
                    <a:pt x="1408" y="797"/>
                  </a:lnTo>
                  <a:lnTo>
                    <a:pt x="1371" y="766"/>
                  </a:lnTo>
                  <a:lnTo>
                    <a:pt x="1348" y="761"/>
                  </a:lnTo>
                  <a:lnTo>
                    <a:pt x="1330" y="772"/>
                  </a:lnTo>
                  <a:lnTo>
                    <a:pt x="1319" y="799"/>
                  </a:lnTo>
                  <a:lnTo>
                    <a:pt x="1305" y="830"/>
                  </a:lnTo>
                  <a:lnTo>
                    <a:pt x="1289" y="867"/>
                  </a:lnTo>
                  <a:lnTo>
                    <a:pt x="1266" y="898"/>
                  </a:lnTo>
                  <a:lnTo>
                    <a:pt x="1235" y="923"/>
                  </a:lnTo>
                  <a:lnTo>
                    <a:pt x="1152" y="956"/>
                  </a:lnTo>
                  <a:lnTo>
                    <a:pt x="1086" y="956"/>
                  </a:lnTo>
                  <a:lnTo>
                    <a:pt x="1028" y="927"/>
                  </a:lnTo>
                  <a:lnTo>
                    <a:pt x="981" y="881"/>
                  </a:lnTo>
                  <a:lnTo>
                    <a:pt x="938" y="823"/>
                  </a:lnTo>
                  <a:lnTo>
                    <a:pt x="902" y="766"/>
                  </a:lnTo>
                  <a:lnTo>
                    <a:pt x="867" y="716"/>
                  </a:lnTo>
                  <a:lnTo>
                    <a:pt x="832" y="683"/>
                  </a:lnTo>
                  <a:close/>
                </a:path>
              </a:pathLst>
            </a:custGeom>
            <a:solidFill>
              <a:srgbClr val="DE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9" name="Freeform 29"/>
            <p:cNvSpPr>
              <a:spLocks/>
            </p:cNvSpPr>
            <p:nvPr/>
          </p:nvSpPr>
          <p:spPr bwMode="auto">
            <a:xfrm>
              <a:off x="2317" y="1258"/>
              <a:ext cx="1160" cy="1154"/>
            </a:xfrm>
            <a:custGeom>
              <a:avLst/>
              <a:gdLst/>
              <a:ahLst/>
              <a:cxnLst>
                <a:cxn ang="0">
                  <a:pos x="756" y="754"/>
                </a:cxn>
                <a:cxn ang="0">
                  <a:pos x="756" y="0"/>
                </a:cxn>
                <a:cxn ang="0">
                  <a:pos x="906" y="14"/>
                </a:cxn>
                <a:cxn ang="0">
                  <a:pos x="1049" y="58"/>
                </a:cxn>
                <a:cxn ang="0">
                  <a:pos x="1177" y="128"/>
                </a:cxn>
                <a:cxn ang="0">
                  <a:pos x="1290" y="221"/>
                </a:cxn>
                <a:cxn ang="0">
                  <a:pos x="1381" y="332"/>
                </a:cxn>
                <a:cxn ang="0">
                  <a:pos x="1453" y="460"/>
                </a:cxn>
                <a:cxn ang="0">
                  <a:pos x="1497" y="601"/>
                </a:cxn>
                <a:cxn ang="0">
                  <a:pos x="1513" y="754"/>
                </a:cxn>
                <a:cxn ang="0">
                  <a:pos x="1497" y="906"/>
                </a:cxn>
                <a:cxn ang="0">
                  <a:pos x="1453" y="1049"/>
                </a:cxn>
                <a:cxn ang="0">
                  <a:pos x="1381" y="1177"/>
                </a:cxn>
                <a:cxn ang="0">
                  <a:pos x="1290" y="1292"/>
                </a:cxn>
                <a:cxn ang="0">
                  <a:pos x="1177" y="1383"/>
                </a:cxn>
                <a:cxn ang="0">
                  <a:pos x="1049" y="1454"/>
                </a:cxn>
                <a:cxn ang="0">
                  <a:pos x="906" y="1499"/>
                </a:cxn>
                <a:cxn ang="0">
                  <a:pos x="756" y="1515"/>
                </a:cxn>
                <a:cxn ang="0">
                  <a:pos x="603" y="1499"/>
                </a:cxn>
                <a:cxn ang="0">
                  <a:pos x="462" y="1454"/>
                </a:cxn>
                <a:cxn ang="0">
                  <a:pos x="332" y="1383"/>
                </a:cxn>
                <a:cxn ang="0">
                  <a:pos x="221" y="1292"/>
                </a:cxn>
                <a:cxn ang="0">
                  <a:pos x="128" y="1177"/>
                </a:cxn>
                <a:cxn ang="0">
                  <a:pos x="58" y="1049"/>
                </a:cxn>
                <a:cxn ang="0">
                  <a:pos x="14" y="906"/>
                </a:cxn>
                <a:cxn ang="0">
                  <a:pos x="0" y="754"/>
                </a:cxn>
                <a:cxn ang="0">
                  <a:pos x="14" y="601"/>
                </a:cxn>
                <a:cxn ang="0">
                  <a:pos x="58" y="460"/>
                </a:cxn>
                <a:cxn ang="0">
                  <a:pos x="128" y="332"/>
                </a:cxn>
                <a:cxn ang="0">
                  <a:pos x="221" y="221"/>
                </a:cxn>
                <a:cxn ang="0">
                  <a:pos x="332" y="128"/>
                </a:cxn>
                <a:cxn ang="0">
                  <a:pos x="462" y="58"/>
                </a:cxn>
                <a:cxn ang="0">
                  <a:pos x="603" y="14"/>
                </a:cxn>
                <a:cxn ang="0">
                  <a:pos x="756" y="0"/>
                </a:cxn>
                <a:cxn ang="0">
                  <a:pos x="756" y="754"/>
                </a:cxn>
              </a:cxnLst>
              <a:rect l="0" t="0" r="r" b="b"/>
              <a:pathLst>
                <a:path w="1513" h="1515">
                  <a:moveTo>
                    <a:pt x="756" y="754"/>
                  </a:moveTo>
                  <a:lnTo>
                    <a:pt x="756" y="0"/>
                  </a:lnTo>
                  <a:lnTo>
                    <a:pt x="906" y="14"/>
                  </a:lnTo>
                  <a:lnTo>
                    <a:pt x="1049" y="58"/>
                  </a:lnTo>
                  <a:lnTo>
                    <a:pt x="1177" y="128"/>
                  </a:lnTo>
                  <a:lnTo>
                    <a:pt x="1290" y="221"/>
                  </a:lnTo>
                  <a:lnTo>
                    <a:pt x="1381" y="332"/>
                  </a:lnTo>
                  <a:lnTo>
                    <a:pt x="1453" y="460"/>
                  </a:lnTo>
                  <a:lnTo>
                    <a:pt x="1497" y="601"/>
                  </a:lnTo>
                  <a:lnTo>
                    <a:pt x="1513" y="754"/>
                  </a:lnTo>
                  <a:lnTo>
                    <a:pt x="1497" y="906"/>
                  </a:lnTo>
                  <a:lnTo>
                    <a:pt x="1453" y="1049"/>
                  </a:lnTo>
                  <a:lnTo>
                    <a:pt x="1381" y="1177"/>
                  </a:lnTo>
                  <a:lnTo>
                    <a:pt x="1290" y="1292"/>
                  </a:lnTo>
                  <a:lnTo>
                    <a:pt x="1177" y="1383"/>
                  </a:lnTo>
                  <a:lnTo>
                    <a:pt x="1049" y="1454"/>
                  </a:lnTo>
                  <a:lnTo>
                    <a:pt x="906" y="1499"/>
                  </a:lnTo>
                  <a:lnTo>
                    <a:pt x="756" y="1515"/>
                  </a:lnTo>
                  <a:lnTo>
                    <a:pt x="603" y="1499"/>
                  </a:lnTo>
                  <a:lnTo>
                    <a:pt x="462" y="1454"/>
                  </a:lnTo>
                  <a:lnTo>
                    <a:pt x="332" y="1383"/>
                  </a:lnTo>
                  <a:lnTo>
                    <a:pt x="221" y="1292"/>
                  </a:lnTo>
                  <a:lnTo>
                    <a:pt x="128" y="1177"/>
                  </a:lnTo>
                  <a:lnTo>
                    <a:pt x="58" y="1049"/>
                  </a:lnTo>
                  <a:lnTo>
                    <a:pt x="14" y="906"/>
                  </a:lnTo>
                  <a:lnTo>
                    <a:pt x="0" y="754"/>
                  </a:lnTo>
                  <a:lnTo>
                    <a:pt x="14" y="601"/>
                  </a:lnTo>
                  <a:lnTo>
                    <a:pt x="58" y="460"/>
                  </a:lnTo>
                  <a:lnTo>
                    <a:pt x="128" y="332"/>
                  </a:lnTo>
                  <a:lnTo>
                    <a:pt x="221" y="221"/>
                  </a:lnTo>
                  <a:lnTo>
                    <a:pt x="332" y="128"/>
                  </a:lnTo>
                  <a:lnTo>
                    <a:pt x="462" y="58"/>
                  </a:lnTo>
                  <a:lnTo>
                    <a:pt x="603" y="14"/>
                  </a:lnTo>
                  <a:lnTo>
                    <a:pt x="756" y="0"/>
                  </a:lnTo>
                  <a:lnTo>
                    <a:pt x="756" y="754"/>
                  </a:lnTo>
                  <a:close/>
                </a:path>
              </a:pathLst>
            </a:custGeom>
            <a:solidFill>
              <a:srgbClr val="FF9900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0" name="Freeform 30"/>
            <p:cNvSpPr>
              <a:spLocks/>
            </p:cNvSpPr>
            <p:nvPr/>
          </p:nvSpPr>
          <p:spPr bwMode="auto">
            <a:xfrm>
              <a:off x="2386" y="1327"/>
              <a:ext cx="1023" cy="1032"/>
            </a:xfrm>
            <a:custGeom>
              <a:avLst/>
              <a:gdLst/>
              <a:ahLst/>
              <a:cxnLst>
                <a:cxn ang="0">
                  <a:pos x="727" y="0"/>
                </a:cxn>
                <a:cxn ang="0">
                  <a:pos x="873" y="14"/>
                </a:cxn>
                <a:cxn ang="0">
                  <a:pos x="1011" y="56"/>
                </a:cxn>
                <a:cxn ang="0">
                  <a:pos x="1133" y="122"/>
                </a:cxn>
                <a:cxn ang="0">
                  <a:pos x="1241" y="213"/>
                </a:cxn>
                <a:cxn ang="0">
                  <a:pos x="1329" y="320"/>
                </a:cxn>
                <a:cxn ang="0">
                  <a:pos x="1397" y="442"/>
                </a:cxn>
                <a:cxn ang="0">
                  <a:pos x="1439" y="578"/>
                </a:cxn>
                <a:cxn ang="0">
                  <a:pos x="1455" y="725"/>
                </a:cxn>
                <a:cxn ang="0">
                  <a:pos x="1439" y="871"/>
                </a:cxn>
                <a:cxn ang="0">
                  <a:pos x="1397" y="1008"/>
                </a:cxn>
                <a:cxn ang="0">
                  <a:pos x="1329" y="1131"/>
                </a:cxn>
                <a:cxn ang="0">
                  <a:pos x="1241" y="1239"/>
                </a:cxn>
                <a:cxn ang="0">
                  <a:pos x="1133" y="1326"/>
                </a:cxn>
                <a:cxn ang="0">
                  <a:pos x="1011" y="1394"/>
                </a:cxn>
                <a:cxn ang="0">
                  <a:pos x="873" y="1437"/>
                </a:cxn>
                <a:cxn ang="0">
                  <a:pos x="727" y="1452"/>
                </a:cxn>
                <a:cxn ang="0">
                  <a:pos x="580" y="1437"/>
                </a:cxn>
                <a:cxn ang="0">
                  <a:pos x="444" y="1394"/>
                </a:cxn>
                <a:cxn ang="0">
                  <a:pos x="320" y="1326"/>
                </a:cxn>
                <a:cxn ang="0">
                  <a:pos x="213" y="1239"/>
                </a:cxn>
                <a:cxn ang="0">
                  <a:pos x="122" y="1131"/>
                </a:cxn>
                <a:cxn ang="0">
                  <a:pos x="56" y="1008"/>
                </a:cxn>
                <a:cxn ang="0">
                  <a:pos x="14" y="871"/>
                </a:cxn>
                <a:cxn ang="0">
                  <a:pos x="0" y="725"/>
                </a:cxn>
                <a:cxn ang="0">
                  <a:pos x="14" y="578"/>
                </a:cxn>
                <a:cxn ang="0">
                  <a:pos x="56" y="442"/>
                </a:cxn>
                <a:cxn ang="0">
                  <a:pos x="122" y="320"/>
                </a:cxn>
                <a:cxn ang="0">
                  <a:pos x="213" y="213"/>
                </a:cxn>
                <a:cxn ang="0">
                  <a:pos x="320" y="122"/>
                </a:cxn>
                <a:cxn ang="0">
                  <a:pos x="444" y="56"/>
                </a:cxn>
                <a:cxn ang="0">
                  <a:pos x="580" y="14"/>
                </a:cxn>
                <a:cxn ang="0">
                  <a:pos x="727" y="0"/>
                </a:cxn>
              </a:cxnLst>
              <a:rect l="0" t="0" r="r" b="b"/>
              <a:pathLst>
                <a:path w="1455" h="1452">
                  <a:moveTo>
                    <a:pt x="727" y="0"/>
                  </a:moveTo>
                  <a:lnTo>
                    <a:pt x="873" y="14"/>
                  </a:lnTo>
                  <a:lnTo>
                    <a:pt x="1011" y="56"/>
                  </a:lnTo>
                  <a:lnTo>
                    <a:pt x="1133" y="122"/>
                  </a:lnTo>
                  <a:lnTo>
                    <a:pt x="1241" y="213"/>
                  </a:lnTo>
                  <a:lnTo>
                    <a:pt x="1329" y="320"/>
                  </a:lnTo>
                  <a:lnTo>
                    <a:pt x="1397" y="442"/>
                  </a:lnTo>
                  <a:lnTo>
                    <a:pt x="1439" y="578"/>
                  </a:lnTo>
                  <a:lnTo>
                    <a:pt x="1455" y="725"/>
                  </a:lnTo>
                  <a:lnTo>
                    <a:pt x="1439" y="871"/>
                  </a:lnTo>
                  <a:lnTo>
                    <a:pt x="1397" y="1008"/>
                  </a:lnTo>
                  <a:lnTo>
                    <a:pt x="1329" y="1131"/>
                  </a:lnTo>
                  <a:lnTo>
                    <a:pt x="1241" y="1239"/>
                  </a:lnTo>
                  <a:lnTo>
                    <a:pt x="1133" y="1326"/>
                  </a:lnTo>
                  <a:lnTo>
                    <a:pt x="1011" y="1394"/>
                  </a:lnTo>
                  <a:lnTo>
                    <a:pt x="873" y="1437"/>
                  </a:lnTo>
                  <a:lnTo>
                    <a:pt x="727" y="1452"/>
                  </a:lnTo>
                  <a:lnTo>
                    <a:pt x="580" y="1437"/>
                  </a:lnTo>
                  <a:lnTo>
                    <a:pt x="444" y="1394"/>
                  </a:lnTo>
                  <a:lnTo>
                    <a:pt x="320" y="1326"/>
                  </a:lnTo>
                  <a:lnTo>
                    <a:pt x="213" y="1239"/>
                  </a:lnTo>
                  <a:lnTo>
                    <a:pt x="122" y="1131"/>
                  </a:lnTo>
                  <a:lnTo>
                    <a:pt x="56" y="1008"/>
                  </a:lnTo>
                  <a:lnTo>
                    <a:pt x="14" y="871"/>
                  </a:lnTo>
                  <a:lnTo>
                    <a:pt x="0" y="725"/>
                  </a:lnTo>
                  <a:lnTo>
                    <a:pt x="14" y="578"/>
                  </a:lnTo>
                  <a:lnTo>
                    <a:pt x="56" y="442"/>
                  </a:lnTo>
                  <a:lnTo>
                    <a:pt x="122" y="320"/>
                  </a:lnTo>
                  <a:lnTo>
                    <a:pt x="213" y="213"/>
                  </a:lnTo>
                  <a:lnTo>
                    <a:pt x="320" y="122"/>
                  </a:lnTo>
                  <a:lnTo>
                    <a:pt x="444" y="56"/>
                  </a:lnTo>
                  <a:lnTo>
                    <a:pt x="580" y="14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FFFF00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1" name="Freeform 31"/>
            <p:cNvSpPr>
              <a:spLocks/>
            </p:cNvSpPr>
            <p:nvPr/>
          </p:nvSpPr>
          <p:spPr bwMode="auto">
            <a:xfrm>
              <a:off x="2447" y="1453"/>
              <a:ext cx="824" cy="830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695" y="9"/>
                </a:cxn>
                <a:cxn ang="0">
                  <a:pos x="805" y="44"/>
                </a:cxn>
                <a:cxn ang="0">
                  <a:pos x="902" y="97"/>
                </a:cxn>
                <a:cxn ang="0">
                  <a:pos x="989" y="168"/>
                </a:cxn>
                <a:cxn ang="0">
                  <a:pos x="1059" y="254"/>
                </a:cxn>
                <a:cxn ang="0">
                  <a:pos x="1114" y="353"/>
                </a:cxn>
                <a:cxn ang="0">
                  <a:pos x="1147" y="459"/>
                </a:cxn>
                <a:cxn ang="0">
                  <a:pos x="1160" y="578"/>
                </a:cxn>
                <a:cxn ang="0">
                  <a:pos x="1147" y="692"/>
                </a:cxn>
                <a:cxn ang="0">
                  <a:pos x="1114" y="802"/>
                </a:cxn>
                <a:cxn ang="0">
                  <a:pos x="1059" y="899"/>
                </a:cxn>
                <a:cxn ang="0">
                  <a:pos x="989" y="987"/>
                </a:cxn>
                <a:cxn ang="0">
                  <a:pos x="902" y="1056"/>
                </a:cxn>
                <a:cxn ang="0">
                  <a:pos x="805" y="1111"/>
                </a:cxn>
                <a:cxn ang="0">
                  <a:pos x="695" y="1144"/>
                </a:cxn>
                <a:cxn ang="0">
                  <a:pos x="580" y="1157"/>
                </a:cxn>
                <a:cxn ang="0">
                  <a:pos x="462" y="1144"/>
                </a:cxn>
                <a:cxn ang="0">
                  <a:pos x="353" y="1111"/>
                </a:cxn>
                <a:cxn ang="0">
                  <a:pos x="254" y="1056"/>
                </a:cxn>
                <a:cxn ang="0">
                  <a:pos x="169" y="987"/>
                </a:cxn>
                <a:cxn ang="0">
                  <a:pos x="97" y="899"/>
                </a:cxn>
                <a:cxn ang="0">
                  <a:pos x="45" y="802"/>
                </a:cxn>
                <a:cxn ang="0">
                  <a:pos x="10" y="692"/>
                </a:cxn>
                <a:cxn ang="0">
                  <a:pos x="0" y="578"/>
                </a:cxn>
                <a:cxn ang="0">
                  <a:pos x="10" y="459"/>
                </a:cxn>
                <a:cxn ang="0">
                  <a:pos x="45" y="353"/>
                </a:cxn>
                <a:cxn ang="0">
                  <a:pos x="97" y="254"/>
                </a:cxn>
                <a:cxn ang="0">
                  <a:pos x="169" y="168"/>
                </a:cxn>
                <a:cxn ang="0">
                  <a:pos x="254" y="97"/>
                </a:cxn>
                <a:cxn ang="0">
                  <a:pos x="353" y="44"/>
                </a:cxn>
                <a:cxn ang="0">
                  <a:pos x="462" y="9"/>
                </a:cxn>
                <a:cxn ang="0">
                  <a:pos x="580" y="0"/>
                </a:cxn>
              </a:cxnLst>
              <a:rect l="0" t="0" r="r" b="b"/>
              <a:pathLst>
                <a:path w="1160" h="1157">
                  <a:moveTo>
                    <a:pt x="580" y="0"/>
                  </a:moveTo>
                  <a:lnTo>
                    <a:pt x="695" y="9"/>
                  </a:lnTo>
                  <a:lnTo>
                    <a:pt x="805" y="44"/>
                  </a:lnTo>
                  <a:lnTo>
                    <a:pt x="902" y="97"/>
                  </a:lnTo>
                  <a:lnTo>
                    <a:pt x="989" y="168"/>
                  </a:lnTo>
                  <a:lnTo>
                    <a:pt x="1059" y="254"/>
                  </a:lnTo>
                  <a:lnTo>
                    <a:pt x="1114" y="353"/>
                  </a:lnTo>
                  <a:lnTo>
                    <a:pt x="1147" y="459"/>
                  </a:lnTo>
                  <a:lnTo>
                    <a:pt x="1160" y="578"/>
                  </a:lnTo>
                  <a:lnTo>
                    <a:pt x="1147" y="692"/>
                  </a:lnTo>
                  <a:lnTo>
                    <a:pt x="1114" y="802"/>
                  </a:lnTo>
                  <a:lnTo>
                    <a:pt x="1059" y="899"/>
                  </a:lnTo>
                  <a:lnTo>
                    <a:pt x="989" y="987"/>
                  </a:lnTo>
                  <a:lnTo>
                    <a:pt x="902" y="1056"/>
                  </a:lnTo>
                  <a:lnTo>
                    <a:pt x="805" y="1111"/>
                  </a:lnTo>
                  <a:lnTo>
                    <a:pt x="695" y="1144"/>
                  </a:lnTo>
                  <a:lnTo>
                    <a:pt x="580" y="1157"/>
                  </a:lnTo>
                  <a:lnTo>
                    <a:pt x="462" y="1144"/>
                  </a:lnTo>
                  <a:lnTo>
                    <a:pt x="353" y="1111"/>
                  </a:lnTo>
                  <a:lnTo>
                    <a:pt x="254" y="1056"/>
                  </a:lnTo>
                  <a:lnTo>
                    <a:pt x="169" y="987"/>
                  </a:lnTo>
                  <a:lnTo>
                    <a:pt x="97" y="899"/>
                  </a:lnTo>
                  <a:lnTo>
                    <a:pt x="45" y="802"/>
                  </a:lnTo>
                  <a:lnTo>
                    <a:pt x="10" y="692"/>
                  </a:lnTo>
                  <a:lnTo>
                    <a:pt x="0" y="578"/>
                  </a:lnTo>
                  <a:lnTo>
                    <a:pt x="10" y="459"/>
                  </a:lnTo>
                  <a:lnTo>
                    <a:pt x="45" y="353"/>
                  </a:lnTo>
                  <a:lnTo>
                    <a:pt x="97" y="254"/>
                  </a:lnTo>
                  <a:lnTo>
                    <a:pt x="169" y="168"/>
                  </a:lnTo>
                  <a:lnTo>
                    <a:pt x="254" y="97"/>
                  </a:lnTo>
                  <a:lnTo>
                    <a:pt x="353" y="44"/>
                  </a:lnTo>
                  <a:lnTo>
                    <a:pt x="462" y="9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FF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2" name="Freeform 32"/>
            <p:cNvSpPr>
              <a:spLocks/>
            </p:cNvSpPr>
            <p:nvPr/>
          </p:nvSpPr>
          <p:spPr bwMode="auto">
            <a:xfrm>
              <a:off x="2862" y="1837"/>
              <a:ext cx="69" cy="57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66" y="2"/>
                </a:cxn>
                <a:cxn ang="0">
                  <a:pos x="82" y="10"/>
                </a:cxn>
                <a:cxn ang="0">
                  <a:pos x="91" y="19"/>
                </a:cxn>
                <a:cxn ang="0">
                  <a:pos x="97" y="37"/>
                </a:cxn>
                <a:cxn ang="0">
                  <a:pos x="91" y="52"/>
                </a:cxn>
                <a:cxn ang="0">
                  <a:pos x="82" y="66"/>
                </a:cxn>
                <a:cxn ang="0">
                  <a:pos x="66" y="75"/>
                </a:cxn>
                <a:cxn ang="0">
                  <a:pos x="51" y="79"/>
                </a:cxn>
                <a:cxn ang="0">
                  <a:pos x="39" y="77"/>
                </a:cxn>
                <a:cxn ang="0">
                  <a:pos x="29" y="75"/>
                </a:cxn>
                <a:cxn ang="0">
                  <a:pos x="19" y="70"/>
                </a:cxn>
                <a:cxn ang="0">
                  <a:pos x="14" y="66"/>
                </a:cxn>
                <a:cxn ang="0">
                  <a:pos x="2" y="52"/>
                </a:cxn>
                <a:cxn ang="0">
                  <a:pos x="0" y="37"/>
                </a:cxn>
                <a:cxn ang="0">
                  <a:pos x="2" y="19"/>
                </a:cxn>
                <a:cxn ang="0">
                  <a:pos x="14" y="10"/>
                </a:cxn>
                <a:cxn ang="0">
                  <a:pos x="19" y="4"/>
                </a:cxn>
                <a:cxn ang="0">
                  <a:pos x="29" y="2"/>
                </a:cxn>
                <a:cxn ang="0">
                  <a:pos x="39" y="0"/>
                </a:cxn>
                <a:cxn ang="0">
                  <a:pos x="51" y="0"/>
                </a:cxn>
              </a:cxnLst>
              <a:rect l="0" t="0" r="r" b="b"/>
              <a:pathLst>
                <a:path w="97" h="79">
                  <a:moveTo>
                    <a:pt x="51" y="0"/>
                  </a:moveTo>
                  <a:lnTo>
                    <a:pt x="66" y="2"/>
                  </a:lnTo>
                  <a:lnTo>
                    <a:pt x="82" y="10"/>
                  </a:lnTo>
                  <a:lnTo>
                    <a:pt x="91" y="19"/>
                  </a:lnTo>
                  <a:lnTo>
                    <a:pt x="97" y="37"/>
                  </a:lnTo>
                  <a:lnTo>
                    <a:pt x="91" y="52"/>
                  </a:lnTo>
                  <a:lnTo>
                    <a:pt x="82" y="66"/>
                  </a:lnTo>
                  <a:lnTo>
                    <a:pt x="66" y="75"/>
                  </a:lnTo>
                  <a:lnTo>
                    <a:pt x="51" y="79"/>
                  </a:lnTo>
                  <a:lnTo>
                    <a:pt x="39" y="77"/>
                  </a:lnTo>
                  <a:lnTo>
                    <a:pt x="29" y="75"/>
                  </a:lnTo>
                  <a:lnTo>
                    <a:pt x="19" y="70"/>
                  </a:lnTo>
                  <a:lnTo>
                    <a:pt x="14" y="66"/>
                  </a:lnTo>
                  <a:lnTo>
                    <a:pt x="2" y="52"/>
                  </a:lnTo>
                  <a:lnTo>
                    <a:pt x="0" y="37"/>
                  </a:lnTo>
                  <a:lnTo>
                    <a:pt x="2" y="19"/>
                  </a:lnTo>
                  <a:lnTo>
                    <a:pt x="14" y="10"/>
                  </a:lnTo>
                  <a:lnTo>
                    <a:pt x="19" y="4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3" name="Freeform 33"/>
            <p:cNvSpPr>
              <a:spLocks/>
            </p:cNvSpPr>
            <p:nvPr/>
          </p:nvSpPr>
          <p:spPr bwMode="auto">
            <a:xfrm>
              <a:off x="2465" y="1741"/>
              <a:ext cx="212" cy="227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76" y="2"/>
                </a:cxn>
                <a:cxn ang="0">
                  <a:pos x="205" y="12"/>
                </a:cxn>
                <a:cxn ang="0">
                  <a:pos x="230" y="25"/>
                </a:cxn>
                <a:cxn ang="0">
                  <a:pos x="254" y="45"/>
                </a:cxn>
                <a:cxn ang="0">
                  <a:pos x="271" y="66"/>
                </a:cxn>
                <a:cxn ang="0">
                  <a:pos x="285" y="93"/>
                </a:cxn>
                <a:cxn ang="0">
                  <a:pos x="294" y="122"/>
                </a:cxn>
                <a:cxn ang="0">
                  <a:pos x="298" y="155"/>
                </a:cxn>
                <a:cxn ang="0">
                  <a:pos x="294" y="186"/>
                </a:cxn>
                <a:cxn ang="0">
                  <a:pos x="285" y="217"/>
                </a:cxn>
                <a:cxn ang="0">
                  <a:pos x="271" y="242"/>
                </a:cxn>
                <a:cxn ang="0">
                  <a:pos x="254" y="268"/>
                </a:cxn>
                <a:cxn ang="0">
                  <a:pos x="230" y="285"/>
                </a:cxn>
                <a:cxn ang="0">
                  <a:pos x="205" y="303"/>
                </a:cxn>
                <a:cxn ang="0">
                  <a:pos x="176" y="312"/>
                </a:cxn>
                <a:cxn ang="0">
                  <a:pos x="147" y="316"/>
                </a:cxn>
                <a:cxn ang="0">
                  <a:pos x="116" y="312"/>
                </a:cxn>
                <a:cxn ang="0">
                  <a:pos x="89" y="303"/>
                </a:cxn>
                <a:cxn ang="0">
                  <a:pos x="64" y="285"/>
                </a:cxn>
                <a:cxn ang="0">
                  <a:pos x="42" y="268"/>
                </a:cxn>
                <a:cxn ang="0">
                  <a:pos x="23" y="242"/>
                </a:cxn>
                <a:cxn ang="0">
                  <a:pos x="9" y="217"/>
                </a:cxn>
                <a:cxn ang="0">
                  <a:pos x="1" y="186"/>
                </a:cxn>
                <a:cxn ang="0">
                  <a:pos x="0" y="155"/>
                </a:cxn>
                <a:cxn ang="0">
                  <a:pos x="1" y="122"/>
                </a:cxn>
                <a:cxn ang="0">
                  <a:pos x="9" y="93"/>
                </a:cxn>
                <a:cxn ang="0">
                  <a:pos x="23" y="66"/>
                </a:cxn>
                <a:cxn ang="0">
                  <a:pos x="42" y="45"/>
                </a:cxn>
                <a:cxn ang="0">
                  <a:pos x="64" y="25"/>
                </a:cxn>
                <a:cxn ang="0">
                  <a:pos x="89" y="12"/>
                </a:cxn>
                <a:cxn ang="0">
                  <a:pos x="116" y="2"/>
                </a:cxn>
                <a:cxn ang="0">
                  <a:pos x="147" y="0"/>
                </a:cxn>
              </a:cxnLst>
              <a:rect l="0" t="0" r="r" b="b"/>
              <a:pathLst>
                <a:path w="298" h="316">
                  <a:moveTo>
                    <a:pt x="147" y="0"/>
                  </a:moveTo>
                  <a:lnTo>
                    <a:pt x="176" y="2"/>
                  </a:lnTo>
                  <a:lnTo>
                    <a:pt x="205" y="12"/>
                  </a:lnTo>
                  <a:lnTo>
                    <a:pt x="230" y="25"/>
                  </a:lnTo>
                  <a:lnTo>
                    <a:pt x="254" y="45"/>
                  </a:lnTo>
                  <a:lnTo>
                    <a:pt x="271" y="66"/>
                  </a:lnTo>
                  <a:lnTo>
                    <a:pt x="285" y="93"/>
                  </a:lnTo>
                  <a:lnTo>
                    <a:pt x="294" y="122"/>
                  </a:lnTo>
                  <a:lnTo>
                    <a:pt x="298" y="155"/>
                  </a:lnTo>
                  <a:lnTo>
                    <a:pt x="294" y="186"/>
                  </a:lnTo>
                  <a:lnTo>
                    <a:pt x="285" y="217"/>
                  </a:lnTo>
                  <a:lnTo>
                    <a:pt x="271" y="242"/>
                  </a:lnTo>
                  <a:lnTo>
                    <a:pt x="254" y="268"/>
                  </a:lnTo>
                  <a:lnTo>
                    <a:pt x="230" y="285"/>
                  </a:lnTo>
                  <a:lnTo>
                    <a:pt x="205" y="303"/>
                  </a:lnTo>
                  <a:lnTo>
                    <a:pt x="176" y="312"/>
                  </a:lnTo>
                  <a:lnTo>
                    <a:pt x="147" y="316"/>
                  </a:lnTo>
                  <a:lnTo>
                    <a:pt x="116" y="312"/>
                  </a:lnTo>
                  <a:lnTo>
                    <a:pt x="89" y="303"/>
                  </a:lnTo>
                  <a:lnTo>
                    <a:pt x="64" y="285"/>
                  </a:lnTo>
                  <a:lnTo>
                    <a:pt x="42" y="268"/>
                  </a:lnTo>
                  <a:lnTo>
                    <a:pt x="23" y="242"/>
                  </a:lnTo>
                  <a:lnTo>
                    <a:pt x="9" y="217"/>
                  </a:lnTo>
                  <a:lnTo>
                    <a:pt x="1" y="186"/>
                  </a:lnTo>
                  <a:lnTo>
                    <a:pt x="0" y="155"/>
                  </a:lnTo>
                  <a:lnTo>
                    <a:pt x="1" y="122"/>
                  </a:lnTo>
                  <a:lnTo>
                    <a:pt x="9" y="93"/>
                  </a:lnTo>
                  <a:lnTo>
                    <a:pt x="23" y="66"/>
                  </a:lnTo>
                  <a:lnTo>
                    <a:pt x="42" y="45"/>
                  </a:lnTo>
                  <a:lnTo>
                    <a:pt x="64" y="25"/>
                  </a:lnTo>
                  <a:lnTo>
                    <a:pt x="89" y="12"/>
                  </a:lnTo>
                  <a:lnTo>
                    <a:pt x="116" y="2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8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4" name="Freeform 34"/>
            <p:cNvSpPr>
              <a:spLocks/>
            </p:cNvSpPr>
            <p:nvPr/>
          </p:nvSpPr>
          <p:spPr bwMode="auto">
            <a:xfrm>
              <a:off x="3133" y="1747"/>
              <a:ext cx="216" cy="223"/>
            </a:xfrm>
            <a:custGeom>
              <a:avLst/>
              <a:gdLst/>
              <a:ahLst/>
              <a:cxnLst>
                <a:cxn ang="0">
                  <a:pos x="153" y="0"/>
                </a:cxn>
                <a:cxn ang="0">
                  <a:pos x="182" y="2"/>
                </a:cxn>
                <a:cxn ang="0">
                  <a:pos x="212" y="10"/>
                </a:cxn>
                <a:cxn ang="0">
                  <a:pos x="237" y="23"/>
                </a:cxn>
                <a:cxn ang="0">
                  <a:pos x="260" y="42"/>
                </a:cxn>
                <a:cxn ang="0">
                  <a:pos x="277" y="64"/>
                </a:cxn>
                <a:cxn ang="0">
                  <a:pos x="291" y="93"/>
                </a:cxn>
                <a:cxn ang="0">
                  <a:pos x="301" y="120"/>
                </a:cxn>
                <a:cxn ang="0">
                  <a:pos x="305" y="155"/>
                </a:cxn>
                <a:cxn ang="0">
                  <a:pos x="301" y="184"/>
                </a:cxn>
                <a:cxn ang="0">
                  <a:pos x="291" y="215"/>
                </a:cxn>
                <a:cxn ang="0">
                  <a:pos x="277" y="240"/>
                </a:cxn>
                <a:cxn ang="0">
                  <a:pos x="260" y="264"/>
                </a:cxn>
                <a:cxn ang="0">
                  <a:pos x="237" y="281"/>
                </a:cxn>
                <a:cxn ang="0">
                  <a:pos x="212" y="296"/>
                </a:cxn>
                <a:cxn ang="0">
                  <a:pos x="182" y="306"/>
                </a:cxn>
                <a:cxn ang="0">
                  <a:pos x="153" y="310"/>
                </a:cxn>
                <a:cxn ang="0">
                  <a:pos x="120" y="306"/>
                </a:cxn>
                <a:cxn ang="0">
                  <a:pos x="93" y="296"/>
                </a:cxn>
                <a:cxn ang="0">
                  <a:pos x="66" y="281"/>
                </a:cxn>
                <a:cxn ang="0">
                  <a:pos x="45" y="264"/>
                </a:cxn>
                <a:cxn ang="0">
                  <a:pos x="23" y="240"/>
                </a:cxn>
                <a:cxn ang="0">
                  <a:pos x="10" y="215"/>
                </a:cxn>
                <a:cxn ang="0">
                  <a:pos x="2" y="184"/>
                </a:cxn>
                <a:cxn ang="0">
                  <a:pos x="0" y="155"/>
                </a:cxn>
                <a:cxn ang="0">
                  <a:pos x="2" y="120"/>
                </a:cxn>
                <a:cxn ang="0">
                  <a:pos x="10" y="93"/>
                </a:cxn>
                <a:cxn ang="0">
                  <a:pos x="23" y="64"/>
                </a:cxn>
                <a:cxn ang="0">
                  <a:pos x="45" y="42"/>
                </a:cxn>
                <a:cxn ang="0">
                  <a:pos x="66" y="23"/>
                </a:cxn>
                <a:cxn ang="0">
                  <a:pos x="93" y="10"/>
                </a:cxn>
                <a:cxn ang="0">
                  <a:pos x="120" y="2"/>
                </a:cxn>
                <a:cxn ang="0">
                  <a:pos x="153" y="0"/>
                </a:cxn>
              </a:cxnLst>
              <a:rect l="0" t="0" r="r" b="b"/>
              <a:pathLst>
                <a:path w="305" h="310">
                  <a:moveTo>
                    <a:pt x="153" y="0"/>
                  </a:moveTo>
                  <a:lnTo>
                    <a:pt x="182" y="2"/>
                  </a:lnTo>
                  <a:lnTo>
                    <a:pt x="212" y="10"/>
                  </a:lnTo>
                  <a:lnTo>
                    <a:pt x="237" y="23"/>
                  </a:lnTo>
                  <a:lnTo>
                    <a:pt x="260" y="42"/>
                  </a:lnTo>
                  <a:lnTo>
                    <a:pt x="277" y="64"/>
                  </a:lnTo>
                  <a:lnTo>
                    <a:pt x="291" y="93"/>
                  </a:lnTo>
                  <a:lnTo>
                    <a:pt x="301" y="120"/>
                  </a:lnTo>
                  <a:lnTo>
                    <a:pt x="305" y="155"/>
                  </a:lnTo>
                  <a:lnTo>
                    <a:pt x="301" y="184"/>
                  </a:lnTo>
                  <a:lnTo>
                    <a:pt x="291" y="215"/>
                  </a:lnTo>
                  <a:lnTo>
                    <a:pt x="277" y="240"/>
                  </a:lnTo>
                  <a:lnTo>
                    <a:pt x="260" y="264"/>
                  </a:lnTo>
                  <a:lnTo>
                    <a:pt x="237" y="281"/>
                  </a:lnTo>
                  <a:lnTo>
                    <a:pt x="212" y="296"/>
                  </a:lnTo>
                  <a:lnTo>
                    <a:pt x="182" y="306"/>
                  </a:lnTo>
                  <a:lnTo>
                    <a:pt x="153" y="310"/>
                  </a:lnTo>
                  <a:lnTo>
                    <a:pt x="120" y="306"/>
                  </a:lnTo>
                  <a:lnTo>
                    <a:pt x="93" y="296"/>
                  </a:lnTo>
                  <a:lnTo>
                    <a:pt x="66" y="281"/>
                  </a:lnTo>
                  <a:lnTo>
                    <a:pt x="45" y="264"/>
                  </a:lnTo>
                  <a:lnTo>
                    <a:pt x="23" y="240"/>
                  </a:lnTo>
                  <a:lnTo>
                    <a:pt x="10" y="215"/>
                  </a:lnTo>
                  <a:lnTo>
                    <a:pt x="2" y="184"/>
                  </a:lnTo>
                  <a:lnTo>
                    <a:pt x="0" y="155"/>
                  </a:lnTo>
                  <a:lnTo>
                    <a:pt x="2" y="120"/>
                  </a:lnTo>
                  <a:lnTo>
                    <a:pt x="10" y="93"/>
                  </a:lnTo>
                  <a:lnTo>
                    <a:pt x="23" y="64"/>
                  </a:lnTo>
                  <a:lnTo>
                    <a:pt x="45" y="42"/>
                  </a:lnTo>
                  <a:lnTo>
                    <a:pt x="66" y="23"/>
                  </a:lnTo>
                  <a:lnTo>
                    <a:pt x="93" y="10"/>
                  </a:lnTo>
                  <a:lnTo>
                    <a:pt x="120" y="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8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5" name="Freeform 35"/>
            <p:cNvSpPr>
              <a:spLocks/>
            </p:cNvSpPr>
            <p:nvPr/>
          </p:nvSpPr>
          <p:spPr bwMode="auto">
            <a:xfrm>
              <a:off x="2680" y="1699"/>
              <a:ext cx="128" cy="75"/>
            </a:xfrm>
            <a:custGeom>
              <a:avLst/>
              <a:gdLst/>
              <a:ahLst/>
              <a:cxnLst>
                <a:cxn ang="0">
                  <a:pos x="180" y="44"/>
                </a:cxn>
                <a:cxn ang="0">
                  <a:pos x="167" y="48"/>
                </a:cxn>
                <a:cxn ang="0">
                  <a:pos x="155" y="58"/>
                </a:cxn>
                <a:cxn ang="0">
                  <a:pos x="144" y="70"/>
                </a:cxn>
                <a:cxn ang="0">
                  <a:pos x="134" y="83"/>
                </a:cxn>
                <a:cxn ang="0">
                  <a:pos x="120" y="93"/>
                </a:cxn>
                <a:cxn ang="0">
                  <a:pos x="107" y="101"/>
                </a:cxn>
                <a:cxn ang="0">
                  <a:pos x="91" y="103"/>
                </a:cxn>
                <a:cxn ang="0">
                  <a:pos x="76" y="99"/>
                </a:cxn>
                <a:cxn ang="0">
                  <a:pos x="64" y="81"/>
                </a:cxn>
                <a:cxn ang="0">
                  <a:pos x="60" y="66"/>
                </a:cxn>
                <a:cxn ang="0">
                  <a:pos x="60" y="50"/>
                </a:cxn>
                <a:cxn ang="0">
                  <a:pos x="66" y="41"/>
                </a:cxn>
                <a:cxn ang="0">
                  <a:pos x="68" y="29"/>
                </a:cxn>
                <a:cxn ang="0">
                  <a:pos x="72" y="23"/>
                </a:cxn>
                <a:cxn ang="0">
                  <a:pos x="72" y="21"/>
                </a:cxn>
                <a:cxn ang="0">
                  <a:pos x="68" y="23"/>
                </a:cxn>
                <a:cxn ang="0">
                  <a:pos x="0" y="56"/>
                </a:cxn>
                <a:cxn ang="0">
                  <a:pos x="10" y="35"/>
                </a:cxn>
                <a:cxn ang="0">
                  <a:pos x="25" y="21"/>
                </a:cxn>
                <a:cxn ang="0">
                  <a:pos x="45" y="10"/>
                </a:cxn>
                <a:cxn ang="0">
                  <a:pos x="68" y="4"/>
                </a:cxn>
                <a:cxn ang="0">
                  <a:pos x="91" y="0"/>
                </a:cxn>
                <a:cxn ang="0">
                  <a:pos x="115" y="2"/>
                </a:cxn>
                <a:cxn ang="0">
                  <a:pos x="136" y="6"/>
                </a:cxn>
                <a:cxn ang="0">
                  <a:pos x="159" y="15"/>
                </a:cxn>
                <a:cxn ang="0">
                  <a:pos x="163" y="19"/>
                </a:cxn>
                <a:cxn ang="0">
                  <a:pos x="173" y="25"/>
                </a:cxn>
                <a:cxn ang="0">
                  <a:pos x="179" y="31"/>
                </a:cxn>
                <a:cxn ang="0">
                  <a:pos x="180" y="44"/>
                </a:cxn>
              </a:cxnLst>
              <a:rect l="0" t="0" r="r" b="b"/>
              <a:pathLst>
                <a:path w="180" h="103">
                  <a:moveTo>
                    <a:pt x="180" y="44"/>
                  </a:moveTo>
                  <a:lnTo>
                    <a:pt x="167" y="48"/>
                  </a:lnTo>
                  <a:lnTo>
                    <a:pt x="155" y="58"/>
                  </a:lnTo>
                  <a:lnTo>
                    <a:pt x="144" y="70"/>
                  </a:lnTo>
                  <a:lnTo>
                    <a:pt x="134" y="83"/>
                  </a:lnTo>
                  <a:lnTo>
                    <a:pt x="120" y="93"/>
                  </a:lnTo>
                  <a:lnTo>
                    <a:pt x="107" y="101"/>
                  </a:lnTo>
                  <a:lnTo>
                    <a:pt x="91" y="103"/>
                  </a:lnTo>
                  <a:lnTo>
                    <a:pt x="76" y="99"/>
                  </a:lnTo>
                  <a:lnTo>
                    <a:pt x="64" y="81"/>
                  </a:lnTo>
                  <a:lnTo>
                    <a:pt x="60" y="66"/>
                  </a:lnTo>
                  <a:lnTo>
                    <a:pt x="60" y="50"/>
                  </a:lnTo>
                  <a:lnTo>
                    <a:pt x="66" y="41"/>
                  </a:lnTo>
                  <a:lnTo>
                    <a:pt x="68" y="29"/>
                  </a:lnTo>
                  <a:lnTo>
                    <a:pt x="72" y="23"/>
                  </a:lnTo>
                  <a:lnTo>
                    <a:pt x="72" y="21"/>
                  </a:lnTo>
                  <a:lnTo>
                    <a:pt x="68" y="23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25" y="21"/>
                  </a:lnTo>
                  <a:lnTo>
                    <a:pt x="45" y="10"/>
                  </a:lnTo>
                  <a:lnTo>
                    <a:pt x="68" y="4"/>
                  </a:lnTo>
                  <a:lnTo>
                    <a:pt x="91" y="0"/>
                  </a:lnTo>
                  <a:lnTo>
                    <a:pt x="115" y="2"/>
                  </a:lnTo>
                  <a:lnTo>
                    <a:pt x="136" y="6"/>
                  </a:lnTo>
                  <a:lnTo>
                    <a:pt x="159" y="15"/>
                  </a:lnTo>
                  <a:lnTo>
                    <a:pt x="163" y="19"/>
                  </a:lnTo>
                  <a:lnTo>
                    <a:pt x="173" y="25"/>
                  </a:lnTo>
                  <a:lnTo>
                    <a:pt x="179" y="31"/>
                  </a:lnTo>
                  <a:lnTo>
                    <a:pt x="18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6" name="Freeform 36"/>
            <p:cNvSpPr>
              <a:spLocks/>
            </p:cNvSpPr>
            <p:nvPr/>
          </p:nvSpPr>
          <p:spPr bwMode="auto">
            <a:xfrm>
              <a:off x="2993" y="1701"/>
              <a:ext cx="126" cy="76"/>
            </a:xfrm>
            <a:custGeom>
              <a:avLst/>
              <a:gdLst/>
              <a:ahLst/>
              <a:cxnLst>
                <a:cxn ang="0">
                  <a:pos x="2" y="46"/>
                </a:cxn>
                <a:cxn ang="0">
                  <a:pos x="12" y="50"/>
                </a:cxn>
                <a:cxn ang="0">
                  <a:pos x="22" y="60"/>
                </a:cxn>
                <a:cxn ang="0">
                  <a:pos x="33" y="72"/>
                </a:cxn>
                <a:cxn ang="0">
                  <a:pos x="45" y="85"/>
                </a:cxn>
                <a:cxn ang="0">
                  <a:pos x="57" y="95"/>
                </a:cxn>
                <a:cxn ang="0">
                  <a:pos x="72" y="103"/>
                </a:cxn>
                <a:cxn ang="0">
                  <a:pos x="88" y="105"/>
                </a:cxn>
                <a:cxn ang="0">
                  <a:pos x="107" y="101"/>
                </a:cxn>
                <a:cxn ang="0">
                  <a:pos x="115" y="83"/>
                </a:cxn>
                <a:cxn ang="0">
                  <a:pos x="119" y="68"/>
                </a:cxn>
                <a:cxn ang="0">
                  <a:pos x="117" y="52"/>
                </a:cxn>
                <a:cxn ang="0">
                  <a:pos x="115" y="42"/>
                </a:cxn>
                <a:cxn ang="0">
                  <a:pos x="109" y="31"/>
                </a:cxn>
                <a:cxn ang="0">
                  <a:pos x="105" y="25"/>
                </a:cxn>
                <a:cxn ang="0">
                  <a:pos x="105" y="23"/>
                </a:cxn>
                <a:cxn ang="0">
                  <a:pos x="111" y="25"/>
                </a:cxn>
                <a:cxn ang="0">
                  <a:pos x="179" y="54"/>
                </a:cxn>
                <a:cxn ang="0">
                  <a:pos x="167" y="35"/>
                </a:cxn>
                <a:cxn ang="0">
                  <a:pos x="150" y="21"/>
                </a:cxn>
                <a:cxn ang="0">
                  <a:pos x="130" y="10"/>
                </a:cxn>
                <a:cxn ang="0">
                  <a:pos x="111" y="4"/>
                </a:cxn>
                <a:cxn ang="0">
                  <a:pos x="86" y="0"/>
                </a:cxn>
                <a:cxn ang="0">
                  <a:pos x="62" y="2"/>
                </a:cxn>
                <a:cxn ang="0">
                  <a:pos x="41" y="6"/>
                </a:cxn>
                <a:cxn ang="0">
                  <a:pos x="22" y="13"/>
                </a:cxn>
                <a:cxn ang="0">
                  <a:pos x="14" y="19"/>
                </a:cxn>
                <a:cxn ang="0">
                  <a:pos x="8" y="27"/>
                </a:cxn>
                <a:cxn ang="0">
                  <a:pos x="0" y="33"/>
                </a:cxn>
                <a:cxn ang="0">
                  <a:pos x="2" y="46"/>
                </a:cxn>
              </a:cxnLst>
              <a:rect l="0" t="0" r="r" b="b"/>
              <a:pathLst>
                <a:path w="179" h="105">
                  <a:moveTo>
                    <a:pt x="2" y="46"/>
                  </a:moveTo>
                  <a:lnTo>
                    <a:pt x="12" y="50"/>
                  </a:lnTo>
                  <a:lnTo>
                    <a:pt x="22" y="60"/>
                  </a:lnTo>
                  <a:lnTo>
                    <a:pt x="33" y="72"/>
                  </a:lnTo>
                  <a:lnTo>
                    <a:pt x="45" y="85"/>
                  </a:lnTo>
                  <a:lnTo>
                    <a:pt x="57" y="95"/>
                  </a:lnTo>
                  <a:lnTo>
                    <a:pt x="72" y="103"/>
                  </a:lnTo>
                  <a:lnTo>
                    <a:pt x="88" y="105"/>
                  </a:lnTo>
                  <a:lnTo>
                    <a:pt x="107" y="101"/>
                  </a:lnTo>
                  <a:lnTo>
                    <a:pt x="115" y="83"/>
                  </a:lnTo>
                  <a:lnTo>
                    <a:pt x="119" y="68"/>
                  </a:lnTo>
                  <a:lnTo>
                    <a:pt x="117" y="52"/>
                  </a:lnTo>
                  <a:lnTo>
                    <a:pt x="115" y="42"/>
                  </a:lnTo>
                  <a:lnTo>
                    <a:pt x="109" y="31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11" y="25"/>
                  </a:lnTo>
                  <a:lnTo>
                    <a:pt x="179" y="54"/>
                  </a:lnTo>
                  <a:lnTo>
                    <a:pt x="167" y="35"/>
                  </a:lnTo>
                  <a:lnTo>
                    <a:pt x="150" y="21"/>
                  </a:lnTo>
                  <a:lnTo>
                    <a:pt x="130" y="10"/>
                  </a:lnTo>
                  <a:lnTo>
                    <a:pt x="111" y="4"/>
                  </a:lnTo>
                  <a:lnTo>
                    <a:pt x="86" y="0"/>
                  </a:lnTo>
                  <a:lnTo>
                    <a:pt x="62" y="2"/>
                  </a:lnTo>
                  <a:lnTo>
                    <a:pt x="41" y="6"/>
                  </a:lnTo>
                  <a:lnTo>
                    <a:pt x="22" y="13"/>
                  </a:lnTo>
                  <a:lnTo>
                    <a:pt x="14" y="19"/>
                  </a:lnTo>
                  <a:lnTo>
                    <a:pt x="8" y="27"/>
                  </a:lnTo>
                  <a:lnTo>
                    <a:pt x="0" y="33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7" name="Freeform 37"/>
            <p:cNvSpPr>
              <a:spLocks/>
            </p:cNvSpPr>
            <p:nvPr/>
          </p:nvSpPr>
          <p:spPr bwMode="auto">
            <a:xfrm>
              <a:off x="2740" y="1721"/>
              <a:ext cx="35" cy="20"/>
            </a:xfrm>
            <a:custGeom>
              <a:avLst/>
              <a:gdLst/>
              <a:ahLst/>
              <a:cxnLst>
                <a:cxn ang="0">
                  <a:pos x="51" y="27"/>
                </a:cxn>
                <a:cxn ang="0">
                  <a:pos x="37" y="27"/>
                </a:cxn>
                <a:cxn ang="0">
                  <a:pos x="24" y="23"/>
                </a:cxn>
                <a:cxn ang="0">
                  <a:pos x="10" y="21"/>
                </a:cxn>
                <a:cxn ang="0">
                  <a:pos x="0" y="27"/>
                </a:cxn>
                <a:cxn ang="0">
                  <a:pos x="2" y="10"/>
                </a:cxn>
                <a:cxn ang="0">
                  <a:pos x="16" y="2"/>
                </a:cxn>
                <a:cxn ang="0">
                  <a:pos x="32" y="0"/>
                </a:cxn>
                <a:cxn ang="0">
                  <a:pos x="43" y="12"/>
                </a:cxn>
                <a:cxn ang="0">
                  <a:pos x="49" y="19"/>
                </a:cxn>
                <a:cxn ang="0">
                  <a:pos x="51" y="27"/>
                </a:cxn>
              </a:cxnLst>
              <a:rect l="0" t="0" r="r" b="b"/>
              <a:pathLst>
                <a:path w="51" h="27">
                  <a:moveTo>
                    <a:pt x="51" y="27"/>
                  </a:moveTo>
                  <a:lnTo>
                    <a:pt x="37" y="27"/>
                  </a:lnTo>
                  <a:lnTo>
                    <a:pt x="24" y="23"/>
                  </a:lnTo>
                  <a:lnTo>
                    <a:pt x="10" y="21"/>
                  </a:lnTo>
                  <a:lnTo>
                    <a:pt x="0" y="27"/>
                  </a:lnTo>
                  <a:lnTo>
                    <a:pt x="2" y="10"/>
                  </a:lnTo>
                  <a:lnTo>
                    <a:pt x="16" y="2"/>
                  </a:lnTo>
                  <a:lnTo>
                    <a:pt x="32" y="0"/>
                  </a:lnTo>
                  <a:lnTo>
                    <a:pt x="43" y="12"/>
                  </a:lnTo>
                  <a:lnTo>
                    <a:pt x="49" y="19"/>
                  </a:lnTo>
                  <a:lnTo>
                    <a:pt x="51" y="27"/>
                  </a:lnTo>
                  <a:close/>
                </a:path>
              </a:pathLst>
            </a:custGeom>
            <a:solidFill>
              <a:srgbClr val="B8C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8" name="Freeform 38"/>
            <p:cNvSpPr>
              <a:spLocks/>
            </p:cNvSpPr>
            <p:nvPr/>
          </p:nvSpPr>
          <p:spPr bwMode="auto">
            <a:xfrm>
              <a:off x="2740" y="1721"/>
              <a:ext cx="35" cy="20"/>
            </a:xfrm>
            <a:custGeom>
              <a:avLst/>
              <a:gdLst/>
              <a:ahLst/>
              <a:cxnLst>
                <a:cxn ang="0">
                  <a:pos x="51" y="27"/>
                </a:cxn>
                <a:cxn ang="0">
                  <a:pos x="37" y="27"/>
                </a:cxn>
                <a:cxn ang="0">
                  <a:pos x="24" y="23"/>
                </a:cxn>
                <a:cxn ang="0">
                  <a:pos x="10" y="21"/>
                </a:cxn>
                <a:cxn ang="0">
                  <a:pos x="0" y="27"/>
                </a:cxn>
                <a:cxn ang="0">
                  <a:pos x="2" y="10"/>
                </a:cxn>
                <a:cxn ang="0">
                  <a:pos x="16" y="2"/>
                </a:cxn>
                <a:cxn ang="0">
                  <a:pos x="32" y="0"/>
                </a:cxn>
                <a:cxn ang="0">
                  <a:pos x="43" y="12"/>
                </a:cxn>
                <a:cxn ang="0">
                  <a:pos x="49" y="19"/>
                </a:cxn>
                <a:cxn ang="0">
                  <a:pos x="51" y="27"/>
                </a:cxn>
              </a:cxnLst>
              <a:rect l="0" t="0" r="r" b="b"/>
              <a:pathLst>
                <a:path w="51" h="27">
                  <a:moveTo>
                    <a:pt x="51" y="27"/>
                  </a:moveTo>
                  <a:lnTo>
                    <a:pt x="37" y="27"/>
                  </a:lnTo>
                  <a:lnTo>
                    <a:pt x="24" y="23"/>
                  </a:lnTo>
                  <a:lnTo>
                    <a:pt x="10" y="21"/>
                  </a:lnTo>
                  <a:lnTo>
                    <a:pt x="0" y="27"/>
                  </a:lnTo>
                  <a:lnTo>
                    <a:pt x="2" y="10"/>
                  </a:lnTo>
                  <a:lnTo>
                    <a:pt x="16" y="2"/>
                  </a:lnTo>
                  <a:lnTo>
                    <a:pt x="32" y="0"/>
                  </a:lnTo>
                  <a:lnTo>
                    <a:pt x="43" y="12"/>
                  </a:lnTo>
                  <a:lnTo>
                    <a:pt x="49" y="19"/>
                  </a:lnTo>
                  <a:lnTo>
                    <a:pt x="51" y="27"/>
                  </a:lnTo>
                  <a:close/>
                </a:path>
              </a:pathLst>
            </a:custGeom>
            <a:solidFill>
              <a:srgbClr val="B8C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9" name="Freeform 39"/>
            <p:cNvSpPr>
              <a:spLocks/>
            </p:cNvSpPr>
            <p:nvPr/>
          </p:nvSpPr>
          <p:spPr bwMode="auto">
            <a:xfrm>
              <a:off x="3022" y="1722"/>
              <a:ext cx="40" cy="22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2" y="27"/>
                </a:cxn>
                <a:cxn ang="0">
                  <a:pos x="27" y="23"/>
                </a:cxn>
                <a:cxn ang="0">
                  <a:pos x="41" y="19"/>
                </a:cxn>
                <a:cxn ang="0">
                  <a:pos x="54" y="29"/>
                </a:cxn>
                <a:cxn ang="0">
                  <a:pos x="50" y="13"/>
                </a:cxn>
                <a:cxn ang="0">
                  <a:pos x="37" y="4"/>
                </a:cxn>
                <a:cxn ang="0">
                  <a:pos x="19" y="0"/>
                </a:cxn>
                <a:cxn ang="0">
                  <a:pos x="10" y="10"/>
                </a:cxn>
                <a:cxn ang="0">
                  <a:pos x="0" y="19"/>
                </a:cxn>
                <a:cxn ang="0">
                  <a:pos x="0" y="29"/>
                </a:cxn>
              </a:cxnLst>
              <a:rect l="0" t="0" r="r" b="b"/>
              <a:pathLst>
                <a:path w="54" h="29">
                  <a:moveTo>
                    <a:pt x="0" y="29"/>
                  </a:moveTo>
                  <a:lnTo>
                    <a:pt x="12" y="27"/>
                  </a:lnTo>
                  <a:lnTo>
                    <a:pt x="27" y="23"/>
                  </a:lnTo>
                  <a:lnTo>
                    <a:pt x="41" y="19"/>
                  </a:lnTo>
                  <a:lnTo>
                    <a:pt x="54" y="29"/>
                  </a:lnTo>
                  <a:lnTo>
                    <a:pt x="50" y="13"/>
                  </a:lnTo>
                  <a:lnTo>
                    <a:pt x="37" y="4"/>
                  </a:lnTo>
                  <a:lnTo>
                    <a:pt x="19" y="0"/>
                  </a:lnTo>
                  <a:lnTo>
                    <a:pt x="10" y="10"/>
                  </a:lnTo>
                  <a:lnTo>
                    <a:pt x="0" y="1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B8C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0" name="Freeform 40"/>
            <p:cNvSpPr>
              <a:spLocks/>
            </p:cNvSpPr>
            <p:nvPr/>
          </p:nvSpPr>
          <p:spPr bwMode="auto">
            <a:xfrm>
              <a:off x="3022" y="1722"/>
              <a:ext cx="40" cy="22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2" y="27"/>
                </a:cxn>
                <a:cxn ang="0">
                  <a:pos x="27" y="23"/>
                </a:cxn>
                <a:cxn ang="0">
                  <a:pos x="41" y="19"/>
                </a:cxn>
                <a:cxn ang="0">
                  <a:pos x="54" y="29"/>
                </a:cxn>
                <a:cxn ang="0">
                  <a:pos x="50" y="13"/>
                </a:cxn>
                <a:cxn ang="0">
                  <a:pos x="37" y="4"/>
                </a:cxn>
                <a:cxn ang="0">
                  <a:pos x="19" y="0"/>
                </a:cxn>
                <a:cxn ang="0">
                  <a:pos x="10" y="10"/>
                </a:cxn>
                <a:cxn ang="0">
                  <a:pos x="0" y="19"/>
                </a:cxn>
                <a:cxn ang="0">
                  <a:pos x="0" y="29"/>
                </a:cxn>
              </a:cxnLst>
              <a:rect l="0" t="0" r="r" b="b"/>
              <a:pathLst>
                <a:path w="54" h="29">
                  <a:moveTo>
                    <a:pt x="0" y="29"/>
                  </a:moveTo>
                  <a:lnTo>
                    <a:pt x="12" y="27"/>
                  </a:lnTo>
                  <a:lnTo>
                    <a:pt x="27" y="23"/>
                  </a:lnTo>
                  <a:lnTo>
                    <a:pt x="41" y="19"/>
                  </a:lnTo>
                  <a:lnTo>
                    <a:pt x="54" y="29"/>
                  </a:lnTo>
                  <a:lnTo>
                    <a:pt x="50" y="13"/>
                  </a:lnTo>
                  <a:lnTo>
                    <a:pt x="37" y="4"/>
                  </a:lnTo>
                  <a:lnTo>
                    <a:pt x="19" y="0"/>
                  </a:lnTo>
                  <a:lnTo>
                    <a:pt x="10" y="10"/>
                  </a:lnTo>
                  <a:lnTo>
                    <a:pt x="0" y="1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B8C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1" name="Freeform 41"/>
            <p:cNvSpPr>
              <a:spLocks/>
            </p:cNvSpPr>
            <p:nvPr/>
          </p:nvSpPr>
          <p:spPr bwMode="auto">
            <a:xfrm>
              <a:off x="2606" y="1972"/>
              <a:ext cx="64" cy="54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62" y="2"/>
                </a:cxn>
                <a:cxn ang="0">
                  <a:pos x="78" y="10"/>
                </a:cxn>
                <a:cxn ang="0">
                  <a:pos x="88" y="21"/>
                </a:cxn>
                <a:cxn ang="0">
                  <a:pos x="92" y="37"/>
                </a:cxn>
                <a:cxn ang="0">
                  <a:pos x="88" y="50"/>
                </a:cxn>
                <a:cxn ang="0">
                  <a:pos x="78" y="64"/>
                </a:cxn>
                <a:cxn ang="0">
                  <a:pos x="62" y="72"/>
                </a:cxn>
                <a:cxn ang="0">
                  <a:pos x="47" y="76"/>
                </a:cxn>
                <a:cxn ang="0">
                  <a:pos x="28" y="72"/>
                </a:cxn>
                <a:cxn ang="0">
                  <a:pos x="14" y="64"/>
                </a:cxn>
                <a:cxn ang="0">
                  <a:pos x="2" y="50"/>
                </a:cxn>
                <a:cxn ang="0">
                  <a:pos x="0" y="37"/>
                </a:cxn>
                <a:cxn ang="0">
                  <a:pos x="2" y="21"/>
                </a:cxn>
                <a:cxn ang="0">
                  <a:pos x="14" y="10"/>
                </a:cxn>
                <a:cxn ang="0">
                  <a:pos x="28" y="2"/>
                </a:cxn>
                <a:cxn ang="0">
                  <a:pos x="47" y="0"/>
                </a:cxn>
              </a:cxnLst>
              <a:rect l="0" t="0" r="r" b="b"/>
              <a:pathLst>
                <a:path w="92" h="76">
                  <a:moveTo>
                    <a:pt x="47" y="0"/>
                  </a:moveTo>
                  <a:lnTo>
                    <a:pt x="62" y="2"/>
                  </a:lnTo>
                  <a:lnTo>
                    <a:pt x="78" y="10"/>
                  </a:lnTo>
                  <a:lnTo>
                    <a:pt x="88" y="21"/>
                  </a:lnTo>
                  <a:lnTo>
                    <a:pt x="92" y="37"/>
                  </a:lnTo>
                  <a:lnTo>
                    <a:pt x="88" y="50"/>
                  </a:lnTo>
                  <a:lnTo>
                    <a:pt x="78" y="64"/>
                  </a:lnTo>
                  <a:lnTo>
                    <a:pt x="62" y="72"/>
                  </a:lnTo>
                  <a:lnTo>
                    <a:pt x="47" y="76"/>
                  </a:lnTo>
                  <a:lnTo>
                    <a:pt x="28" y="72"/>
                  </a:lnTo>
                  <a:lnTo>
                    <a:pt x="14" y="64"/>
                  </a:lnTo>
                  <a:lnTo>
                    <a:pt x="2" y="50"/>
                  </a:lnTo>
                  <a:lnTo>
                    <a:pt x="0" y="37"/>
                  </a:lnTo>
                  <a:lnTo>
                    <a:pt x="2" y="21"/>
                  </a:lnTo>
                  <a:lnTo>
                    <a:pt x="14" y="10"/>
                  </a:lnTo>
                  <a:lnTo>
                    <a:pt x="28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2" name="Freeform 42"/>
            <p:cNvSpPr>
              <a:spLocks/>
            </p:cNvSpPr>
            <p:nvPr/>
          </p:nvSpPr>
          <p:spPr bwMode="auto">
            <a:xfrm>
              <a:off x="3119" y="1968"/>
              <a:ext cx="66" cy="53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60" y="2"/>
                </a:cxn>
                <a:cxn ang="0">
                  <a:pos x="75" y="10"/>
                </a:cxn>
                <a:cxn ang="0">
                  <a:pos x="85" y="20"/>
                </a:cxn>
                <a:cxn ang="0">
                  <a:pos x="91" y="37"/>
                </a:cxn>
                <a:cxn ang="0">
                  <a:pos x="85" y="51"/>
                </a:cxn>
                <a:cxn ang="0">
                  <a:pos x="75" y="64"/>
                </a:cxn>
                <a:cxn ang="0">
                  <a:pos x="60" y="72"/>
                </a:cxn>
                <a:cxn ang="0">
                  <a:pos x="44" y="76"/>
                </a:cxn>
                <a:cxn ang="0">
                  <a:pos x="25" y="72"/>
                </a:cxn>
                <a:cxn ang="0">
                  <a:pos x="11" y="64"/>
                </a:cxn>
                <a:cxn ang="0">
                  <a:pos x="2" y="51"/>
                </a:cxn>
                <a:cxn ang="0">
                  <a:pos x="0" y="37"/>
                </a:cxn>
                <a:cxn ang="0">
                  <a:pos x="2" y="20"/>
                </a:cxn>
                <a:cxn ang="0">
                  <a:pos x="11" y="10"/>
                </a:cxn>
                <a:cxn ang="0">
                  <a:pos x="25" y="2"/>
                </a:cxn>
                <a:cxn ang="0">
                  <a:pos x="44" y="0"/>
                </a:cxn>
              </a:cxnLst>
              <a:rect l="0" t="0" r="r" b="b"/>
              <a:pathLst>
                <a:path w="91" h="76">
                  <a:moveTo>
                    <a:pt x="44" y="0"/>
                  </a:moveTo>
                  <a:lnTo>
                    <a:pt x="60" y="2"/>
                  </a:lnTo>
                  <a:lnTo>
                    <a:pt x="75" y="10"/>
                  </a:lnTo>
                  <a:lnTo>
                    <a:pt x="85" y="20"/>
                  </a:lnTo>
                  <a:lnTo>
                    <a:pt x="91" y="37"/>
                  </a:lnTo>
                  <a:lnTo>
                    <a:pt x="85" y="51"/>
                  </a:lnTo>
                  <a:lnTo>
                    <a:pt x="75" y="64"/>
                  </a:lnTo>
                  <a:lnTo>
                    <a:pt x="60" y="72"/>
                  </a:lnTo>
                  <a:lnTo>
                    <a:pt x="44" y="76"/>
                  </a:lnTo>
                  <a:lnTo>
                    <a:pt x="25" y="72"/>
                  </a:lnTo>
                  <a:lnTo>
                    <a:pt x="11" y="64"/>
                  </a:lnTo>
                  <a:lnTo>
                    <a:pt x="2" y="51"/>
                  </a:lnTo>
                  <a:lnTo>
                    <a:pt x="0" y="37"/>
                  </a:lnTo>
                  <a:lnTo>
                    <a:pt x="2" y="20"/>
                  </a:lnTo>
                  <a:lnTo>
                    <a:pt x="11" y="10"/>
                  </a:lnTo>
                  <a:lnTo>
                    <a:pt x="25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3" name="Freeform 43"/>
            <p:cNvSpPr>
              <a:spLocks/>
            </p:cNvSpPr>
            <p:nvPr/>
          </p:nvSpPr>
          <p:spPr bwMode="auto">
            <a:xfrm>
              <a:off x="2644" y="1996"/>
              <a:ext cx="494" cy="169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37" y="107"/>
                </a:cxn>
                <a:cxn ang="0">
                  <a:pos x="238" y="176"/>
                </a:cxn>
                <a:cxn ang="0">
                  <a:pos x="310" y="219"/>
                </a:cxn>
                <a:cxn ang="0">
                  <a:pos x="370" y="236"/>
                </a:cxn>
                <a:cxn ang="0">
                  <a:pos x="422" y="221"/>
                </a:cxn>
                <a:cxn ang="0">
                  <a:pos x="488" y="178"/>
                </a:cxn>
                <a:cxn ang="0">
                  <a:pos x="574" y="105"/>
                </a:cxn>
                <a:cxn ang="0">
                  <a:pos x="694" y="0"/>
                </a:cxn>
                <a:cxn ang="0">
                  <a:pos x="607" y="64"/>
                </a:cxn>
                <a:cxn ang="0">
                  <a:pos x="519" y="107"/>
                </a:cxn>
                <a:cxn ang="0">
                  <a:pos x="434" y="132"/>
                </a:cxn>
                <a:cxn ang="0">
                  <a:pos x="349" y="139"/>
                </a:cxn>
                <a:cxn ang="0">
                  <a:pos x="261" y="128"/>
                </a:cxn>
                <a:cxn ang="0">
                  <a:pos x="176" y="105"/>
                </a:cxn>
                <a:cxn ang="0">
                  <a:pos x="87" y="64"/>
                </a:cxn>
                <a:cxn ang="0">
                  <a:pos x="0" y="13"/>
                </a:cxn>
              </a:cxnLst>
              <a:rect l="0" t="0" r="r" b="b"/>
              <a:pathLst>
                <a:path w="694" h="236">
                  <a:moveTo>
                    <a:pt x="0" y="13"/>
                  </a:moveTo>
                  <a:lnTo>
                    <a:pt x="137" y="107"/>
                  </a:lnTo>
                  <a:lnTo>
                    <a:pt x="238" y="176"/>
                  </a:lnTo>
                  <a:lnTo>
                    <a:pt x="310" y="219"/>
                  </a:lnTo>
                  <a:lnTo>
                    <a:pt x="370" y="236"/>
                  </a:lnTo>
                  <a:lnTo>
                    <a:pt x="422" y="221"/>
                  </a:lnTo>
                  <a:lnTo>
                    <a:pt x="488" y="178"/>
                  </a:lnTo>
                  <a:lnTo>
                    <a:pt x="574" y="105"/>
                  </a:lnTo>
                  <a:lnTo>
                    <a:pt x="694" y="0"/>
                  </a:lnTo>
                  <a:lnTo>
                    <a:pt x="607" y="64"/>
                  </a:lnTo>
                  <a:lnTo>
                    <a:pt x="519" y="107"/>
                  </a:lnTo>
                  <a:lnTo>
                    <a:pt x="434" y="132"/>
                  </a:lnTo>
                  <a:lnTo>
                    <a:pt x="349" y="139"/>
                  </a:lnTo>
                  <a:lnTo>
                    <a:pt x="261" y="128"/>
                  </a:lnTo>
                  <a:lnTo>
                    <a:pt x="176" y="105"/>
                  </a:lnTo>
                  <a:lnTo>
                    <a:pt x="87" y="6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4" name="Freeform 44"/>
            <p:cNvSpPr>
              <a:spLocks/>
            </p:cNvSpPr>
            <p:nvPr/>
          </p:nvSpPr>
          <p:spPr bwMode="auto">
            <a:xfrm>
              <a:off x="2007" y="2739"/>
              <a:ext cx="1898" cy="1101"/>
            </a:xfrm>
            <a:custGeom>
              <a:avLst/>
              <a:gdLst/>
              <a:ahLst/>
              <a:cxnLst>
                <a:cxn ang="0">
                  <a:pos x="1621" y="1524"/>
                </a:cxn>
                <a:cxn ang="0">
                  <a:pos x="1541" y="1497"/>
                </a:cxn>
                <a:cxn ang="0">
                  <a:pos x="1474" y="1462"/>
                </a:cxn>
                <a:cxn ang="0">
                  <a:pos x="1413" y="1418"/>
                </a:cxn>
                <a:cxn ang="0">
                  <a:pos x="1334" y="1325"/>
                </a:cxn>
                <a:cxn ang="0">
                  <a:pos x="1268" y="1262"/>
                </a:cxn>
                <a:cxn ang="0">
                  <a:pos x="1208" y="1270"/>
                </a:cxn>
                <a:cxn ang="0">
                  <a:pos x="1119" y="1321"/>
                </a:cxn>
                <a:cxn ang="0">
                  <a:pos x="975" y="1375"/>
                </a:cxn>
                <a:cxn ang="0">
                  <a:pos x="839" y="1383"/>
                </a:cxn>
                <a:cxn ang="0">
                  <a:pos x="715" y="1352"/>
                </a:cxn>
                <a:cxn ang="0">
                  <a:pos x="603" y="1286"/>
                </a:cxn>
                <a:cxn ang="0">
                  <a:pos x="498" y="1167"/>
                </a:cxn>
                <a:cxn ang="0">
                  <a:pos x="424" y="1115"/>
                </a:cxn>
                <a:cxn ang="0">
                  <a:pos x="362" y="1125"/>
                </a:cxn>
                <a:cxn ang="0">
                  <a:pos x="273" y="1134"/>
                </a:cxn>
                <a:cxn ang="0">
                  <a:pos x="85" y="1034"/>
                </a:cxn>
                <a:cxn ang="0">
                  <a:pos x="0" y="842"/>
                </a:cxn>
                <a:cxn ang="0">
                  <a:pos x="81" y="652"/>
                </a:cxn>
                <a:cxn ang="0">
                  <a:pos x="271" y="497"/>
                </a:cxn>
                <a:cxn ang="0">
                  <a:pos x="389" y="413"/>
                </a:cxn>
                <a:cxn ang="0">
                  <a:pos x="389" y="367"/>
                </a:cxn>
                <a:cxn ang="0">
                  <a:pos x="388" y="320"/>
                </a:cxn>
                <a:cxn ang="0">
                  <a:pos x="389" y="278"/>
                </a:cxn>
                <a:cxn ang="0">
                  <a:pos x="461" y="161"/>
                </a:cxn>
                <a:cxn ang="0">
                  <a:pos x="613" y="60"/>
                </a:cxn>
                <a:cxn ang="0">
                  <a:pos x="781" y="60"/>
                </a:cxn>
                <a:cxn ang="0">
                  <a:pos x="964" y="136"/>
                </a:cxn>
                <a:cxn ang="0">
                  <a:pos x="1090" y="184"/>
                </a:cxn>
                <a:cxn ang="0">
                  <a:pos x="1150" y="150"/>
                </a:cxn>
                <a:cxn ang="0">
                  <a:pos x="1210" y="99"/>
                </a:cxn>
                <a:cxn ang="0">
                  <a:pos x="1272" y="53"/>
                </a:cxn>
                <a:cxn ang="0">
                  <a:pos x="1402" y="8"/>
                </a:cxn>
                <a:cxn ang="0">
                  <a:pos x="1573" y="10"/>
                </a:cxn>
                <a:cxn ang="0">
                  <a:pos x="1701" y="86"/>
                </a:cxn>
                <a:cxn ang="0">
                  <a:pos x="1792" y="237"/>
                </a:cxn>
                <a:cxn ang="0">
                  <a:pos x="1830" y="343"/>
                </a:cxn>
                <a:cxn ang="0">
                  <a:pos x="1925" y="355"/>
                </a:cxn>
                <a:cxn ang="0">
                  <a:pos x="2071" y="386"/>
                </a:cxn>
                <a:cxn ang="0">
                  <a:pos x="2181" y="454"/>
                </a:cxn>
                <a:cxn ang="0">
                  <a:pos x="2267" y="576"/>
                </a:cxn>
                <a:cxn ang="0">
                  <a:pos x="2342" y="690"/>
                </a:cxn>
                <a:cxn ang="0">
                  <a:pos x="2422" y="720"/>
                </a:cxn>
                <a:cxn ang="0">
                  <a:pos x="2503" y="745"/>
                </a:cxn>
                <a:cxn ang="0">
                  <a:pos x="2587" y="801"/>
                </a:cxn>
                <a:cxn ang="0">
                  <a:pos x="2668" y="970"/>
                </a:cxn>
                <a:cxn ang="0">
                  <a:pos x="2641" y="1171"/>
                </a:cxn>
                <a:cxn ang="0">
                  <a:pos x="2507" y="1307"/>
                </a:cxn>
                <a:cxn ang="0">
                  <a:pos x="2298" y="1354"/>
                </a:cxn>
                <a:cxn ang="0">
                  <a:pos x="2114" y="1348"/>
                </a:cxn>
                <a:cxn ang="0">
                  <a:pos x="2015" y="1390"/>
                </a:cxn>
                <a:cxn ang="0">
                  <a:pos x="1931" y="1452"/>
                </a:cxn>
                <a:cxn ang="0">
                  <a:pos x="1836" y="1515"/>
                </a:cxn>
                <a:cxn ang="0">
                  <a:pos x="1765" y="1538"/>
                </a:cxn>
                <a:cxn ang="0">
                  <a:pos x="1737" y="1538"/>
                </a:cxn>
                <a:cxn ang="0">
                  <a:pos x="1708" y="1538"/>
                </a:cxn>
                <a:cxn ang="0">
                  <a:pos x="1681" y="1538"/>
                </a:cxn>
              </a:cxnLst>
              <a:rect l="0" t="0" r="r" b="b"/>
              <a:pathLst>
                <a:path w="2670" h="1538">
                  <a:moveTo>
                    <a:pt x="1669" y="1538"/>
                  </a:moveTo>
                  <a:lnTo>
                    <a:pt x="1621" y="1524"/>
                  </a:lnTo>
                  <a:lnTo>
                    <a:pt x="1580" y="1511"/>
                  </a:lnTo>
                  <a:lnTo>
                    <a:pt x="1541" y="1497"/>
                  </a:lnTo>
                  <a:lnTo>
                    <a:pt x="1509" y="1482"/>
                  </a:lnTo>
                  <a:lnTo>
                    <a:pt x="1474" y="1462"/>
                  </a:lnTo>
                  <a:lnTo>
                    <a:pt x="1445" y="1443"/>
                  </a:lnTo>
                  <a:lnTo>
                    <a:pt x="1413" y="1418"/>
                  </a:lnTo>
                  <a:lnTo>
                    <a:pt x="1382" y="1390"/>
                  </a:lnTo>
                  <a:lnTo>
                    <a:pt x="1334" y="1325"/>
                  </a:lnTo>
                  <a:lnTo>
                    <a:pt x="1297" y="1284"/>
                  </a:lnTo>
                  <a:lnTo>
                    <a:pt x="1268" y="1262"/>
                  </a:lnTo>
                  <a:lnTo>
                    <a:pt x="1241" y="1261"/>
                  </a:lnTo>
                  <a:lnTo>
                    <a:pt x="1208" y="1270"/>
                  </a:lnTo>
                  <a:lnTo>
                    <a:pt x="1169" y="1292"/>
                  </a:lnTo>
                  <a:lnTo>
                    <a:pt x="1119" y="1321"/>
                  </a:lnTo>
                  <a:lnTo>
                    <a:pt x="1051" y="1357"/>
                  </a:lnTo>
                  <a:lnTo>
                    <a:pt x="975" y="1375"/>
                  </a:lnTo>
                  <a:lnTo>
                    <a:pt x="905" y="1383"/>
                  </a:lnTo>
                  <a:lnTo>
                    <a:pt x="839" y="1383"/>
                  </a:lnTo>
                  <a:lnTo>
                    <a:pt x="777" y="1373"/>
                  </a:lnTo>
                  <a:lnTo>
                    <a:pt x="715" y="1352"/>
                  </a:lnTo>
                  <a:lnTo>
                    <a:pt x="657" y="1325"/>
                  </a:lnTo>
                  <a:lnTo>
                    <a:pt x="603" y="1286"/>
                  </a:lnTo>
                  <a:lnTo>
                    <a:pt x="550" y="1239"/>
                  </a:lnTo>
                  <a:lnTo>
                    <a:pt x="498" y="1167"/>
                  </a:lnTo>
                  <a:lnTo>
                    <a:pt x="457" y="1131"/>
                  </a:lnTo>
                  <a:lnTo>
                    <a:pt x="424" y="1115"/>
                  </a:lnTo>
                  <a:lnTo>
                    <a:pt x="395" y="1117"/>
                  </a:lnTo>
                  <a:lnTo>
                    <a:pt x="362" y="1125"/>
                  </a:lnTo>
                  <a:lnTo>
                    <a:pt x="324" y="1134"/>
                  </a:lnTo>
                  <a:lnTo>
                    <a:pt x="273" y="1134"/>
                  </a:lnTo>
                  <a:lnTo>
                    <a:pt x="211" y="1123"/>
                  </a:lnTo>
                  <a:lnTo>
                    <a:pt x="85" y="1034"/>
                  </a:lnTo>
                  <a:lnTo>
                    <a:pt x="19" y="939"/>
                  </a:lnTo>
                  <a:lnTo>
                    <a:pt x="0" y="842"/>
                  </a:lnTo>
                  <a:lnTo>
                    <a:pt x="25" y="745"/>
                  </a:lnTo>
                  <a:lnTo>
                    <a:pt x="81" y="652"/>
                  </a:lnTo>
                  <a:lnTo>
                    <a:pt x="166" y="568"/>
                  </a:lnTo>
                  <a:lnTo>
                    <a:pt x="271" y="497"/>
                  </a:lnTo>
                  <a:lnTo>
                    <a:pt x="391" y="442"/>
                  </a:lnTo>
                  <a:lnTo>
                    <a:pt x="389" y="413"/>
                  </a:lnTo>
                  <a:lnTo>
                    <a:pt x="389" y="390"/>
                  </a:lnTo>
                  <a:lnTo>
                    <a:pt x="389" y="367"/>
                  </a:lnTo>
                  <a:lnTo>
                    <a:pt x="389" y="343"/>
                  </a:lnTo>
                  <a:lnTo>
                    <a:pt x="388" y="320"/>
                  </a:lnTo>
                  <a:lnTo>
                    <a:pt x="388" y="301"/>
                  </a:lnTo>
                  <a:lnTo>
                    <a:pt x="389" y="278"/>
                  </a:lnTo>
                  <a:lnTo>
                    <a:pt x="395" y="258"/>
                  </a:lnTo>
                  <a:lnTo>
                    <a:pt x="461" y="161"/>
                  </a:lnTo>
                  <a:lnTo>
                    <a:pt x="535" y="97"/>
                  </a:lnTo>
                  <a:lnTo>
                    <a:pt x="613" y="60"/>
                  </a:lnTo>
                  <a:lnTo>
                    <a:pt x="696" y="51"/>
                  </a:lnTo>
                  <a:lnTo>
                    <a:pt x="781" y="60"/>
                  </a:lnTo>
                  <a:lnTo>
                    <a:pt x="870" y="89"/>
                  </a:lnTo>
                  <a:lnTo>
                    <a:pt x="964" y="136"/>
                  </a:lnTo>
                  <a:lnTo>
                    <a:pt x="1064" y="194"/>
                  </a:lnTo>
                  <a:lnTo>
                    <a:pt x="1090" y="184"/>
                  </a:lnTo>
                  <a:lnTo>
                    <a:pt x="1119" y="171"/>
                  </a:lnTo>
                  <a:lnTo>
                    <a:pt x="1150" y="150"/>
                  </a:lnTo>
                  <a:lnTo>
                    <a:pt x="1181" y="126"/>
                  </a:lnTo>
                  <a:lnTo>
                    <a:pt x="1210" y="99"/>
                  </a:lnTo>
                  <a:lnTo>
                    <a:pt x="1241" y="76"/>
                  </a:lnTo>
                  <a:lnTo>
                    <a:pt x="1272" y="53"/>
                  </a:lnTo>
                  <a:lnTo>
                    <a:pt x="1303" y="35"/>
                  </a:lnTo>
                  <a:lnTo>
                    <a:pt x="1402" y="8"/>
                  </a:lnTo>
                  <a:lnTo>
                    <a:pt x="1493" y="0"/>
                  </a:lnTo>
                  <a:lnTo>
                    <a:pt x="1573" y="10"/>
                  </a:lnTo>
                  <a:lnTo>
                    <a:pt x="1642" y="39"/>
                  </a:lnTo>
                  <a:lnTo>
                    <a:pt x="1701" y="86"/>
                  </a:lnTo>
                  <a:lnTo>
                    <a:pt x="1753" y="151"/>
                  </a:lnTo>
                  <a:lnTo>
                    <a:pt x="1792" y="237"/>
                  </a:lnTo>
                  <a:lnTo>
                    <a:pt x="1825" y="341"/>
                  </a:lnTo>
                  <a:lnTo>
                    <a:pt x="1830" y="343"/>
                  </a:lnTo>
                  <a:lnTo>
                    <a:pt x="1838" y="349"/>
                  </a:lnTo>
                  <a:lnTo>
                    <a:pt x="1925" y="355"/>
                  </a:lnTo>
                  <a:lnTo>
                    <a:pt x="2003" y="367"/>
                  </a:lnTo>
                  <a:lnTo>
                    <a:pt x="2071" y="386"/>
                  </a:lnTo>
                  <a:lnTo>
                    <a:pt x="2131" y="415"/>
                  </a:lnTo>
                  <a:lnTo>
                    <a:pt x="2181" y="454"/>
                  </a:lnTo>
                  <a:lnTo>
                    <a:pt x="2228" y="508"/>
                  </a:lnTo>
                  <a:lnTo>
                    <a:pt x="2267" y="576"/>
                  </a:lnTo>
                  <a:lnTo>
                    <a:pt x="2304" y="665"/>
                  </a:lnTo>
                  <a:lnTo>
                    <a:pt x="2342" y="690"/>
                  </a:lnTo>
                  <a:lnTo>
                    <a:pt x="2381" y="708"/>
                  </a:lnTo>
                  <a:lnTo>
                    <a:pt x="2422" y="720"/>
                  </a:lnTo>
                  <a:lnTo>
                    <a:pt x="2463" y="731"/>
                  </a:lnTo>
                  <a:lnTo>
                    <a:pt x="2503" y="745"/>
                  </a:lnTo>
                  <a:lnTo>
                    <a:pt x="2544" y="768"/>
                  </a:lnTo>
                  <a:lnTo>
                    <a:pt x="2587" y="801"/>
                  </a:lnTo>
                  <a:lnTo>
                    <a:pt x="2631" y="853"/>
                  </a:lnTo>
                  <a:lnTo>
                    <a:pt x="2668" y="970"/>
                  </a:lnTo>
                  <a:lnTo>
                    <a:pt x="2670" y="1078"/>
                  </a:lnTo>
                  <a:lnTo>
                    <a:pt x="2641" y="1171"/>
                  </a:lnTo>
                  <a:lnTo>
                    <a:pt x="2587" y="1251"/>
                  </a:lnTo>
                  <a:lnTo>
                    <a:pt x="2507" y="1307"/>
                  </a:lnTo>
                  <a:lnTo>
                    <a:pt x="2410" y="1344"/>
                  </a:lnTo>
                  <a:lnTo>
                    <a:pt x="2298" y="1354"/>
                  </a:lnTo>
                  <a:lnTo>
                    <a:pt x="2178" y="1340"/>
                  </a:lnTo>
                  <a:lnTo>
                    <a:pt x="2114" y="1348"/>
                  </a:lnTo>
                  <a:lnTo>
                    <a:pt x="2061" y="1365"/>
                  </a:lnTo>
                  <a:lnTo>
                    <a:pt x="2015" y="1390"/>
                  </a:lnTo>
                  <a:lnTo>
                    <a:pt x="1974" y="1421"/>
                  </a:lnTo>
                  <a:lnTo>
                    <a:pt x="1931" y="1452"/>
                  </a:lnTo>
                  <a:lnTo>
                    <a:pt x="1887" y="1485"/>
                  </a:lnTo>
                  <a:lnTo>
                    <a:pt x="1836" y="1515"/>
                  </a:lnTo>
                  <a:lnTo>
                    <a:pt x="1778" y="1538"/>
                  </a:lnTo>
                  <a:lnTo>
                    <a:pt x="1765" y="1538"/>
                  </a:lnTo>
                  <a:lnTo>
                    <a:pt x="1751" y="1538"/>
                  </a:lnTo>
                  <a:lnTo>
                    <a:pt x="1737" y="1538"/>
                  </a:lnTo>
                  <a:lnTo>
                    <a:pt x="1724" y="1538"/>
                  </a:lnTo>
                  <a:lnTo>
                    <a:pt x="1708" y="1538"/>
                  </a:lnTo>
                  <a:lnTo>
                    <a:pt x="1697" y="1538"/>
                  </a:lnTo>
                  <a:lnTo>
                    <a:pt x="1681" y="1538"/>
                  </a:lnTo>
                  <a:lnTo>
                    <a:pt x="1669" y="1538"/>
                  </a:lnTo>
                  <a:close/>
                </a:path>
              </a:pathLst>
            </a:custGeom>
            <a:solidFill>
              <a:srgbClr val="97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5" name="Freeform 45"/>
            <p:cNvSpPr>
              <a:spLocks/>
            </p:cNvSpPr>
            <p:nvPr/>
          </p:nvSpPr>
          <p:spPr bwMode="auto">
            <a:xfrm>
              <a:off x="2054" y="2768"/>
              <a:ext cx="1806" cy="1022"/>
            </a:xfrm>
            <a:custGeom>
              <a:avLst/>
              <a:gdLst/>
              <a:ahLst/>
              <a:cxnLst>
                <a:cxn ang="0">
                  <a:pos x="1538" y="1411"/>
                </a:cxn>
                <a:cxn ang="0">
                  <a:pos x="1460" y="1384"/>
                </a:cxn>
                <a:cxn ang="0">
                  <a:pos x="1400" y="1344"/>
                </a:cxn>
                <a:cxn ang="0">
                  <a:pos x="1344" y="1291"/>
                </a:cxn>
                <a:cxn ang="0">
                  <a:pos x="1272" y="1202"/>
                </a:cxn>
                <a:cxn ang="0">
                  <a:pos x="1214" y="1152"/>
                </a:cxn>
                <a:cxn ang="0">
                  <a:pos x="1165" y="1165"/>
                </a:cxn>
                <a:cxn ang="0">
                  <a:pos x="1101" y="1214"/>
                </a:cxn>
                <a:cxn ang="0">
                  <a:pos x="954" y="1262"/>
                </a:cxn>
                <a:cxn ang="0">
                  <a:pos x="773" y="1266"/>
                </a:cxn>
                <a:cxn ang="0">
                  <a:pos x="626" y="1212"/>
                </a:cxn>
                <a:cxn ang="0">
                  <a:pos x="517" y="1086"/>
                </a:cxn>
                <a:cxn ang="0">
                  <a:pos x="459" y="977"/>
                </a:cxn>
                <a:cxn ang="0">
                  <a:pos x="419" y="967"/>
                </a:cxn>
                <a:cxn ang="0">
                  <a:pos x="374" y="979"/>
                </a:cxn>
                <a:cxn ang="0">
                  <a:pos x="331" y="997"/>
                </a:cxn>
                <a:cxn ang="0">
                  <a:pos x="166" y="993"/>
                </a:cxn>
                <a:cxn ang="0">
                  <a:pos x="13" y="876"/>
                </a:cxn>
                <a:cxn ang="0">
                  <a:pos x="19" y="700"/>
                </a:cxn>
                <a:cxn ang="0">
                  <a:pos x="153" y="522"/>
                </a:cxn>
                <a:cxn ang="0">
                  <a:pos x="281" y="452"/>
                </a:cxn>
                <a:cxn ang="0">
                  <a:pos x="322" y="444"/>
                </a:cxn>
                <a:cxn ang="0">
                  <a:pos x="362" y="434"/>
                </a:cxn>
                <a:cxn ang="0">
                  <a:pos x="405" y="428"/>
                </a:cxn>
                <a:cxn ang="0">
                  <a:pos x="424" y="411"/>
                </a:cxn>
                <a:cxn ang="0">
                  <a:pos x="415" y="380"/>
                </a:cxn>
                <a:cxn ang="0">
                  <a:pos x="401" y="351"/>
                </a:cxn>
                <a:cxn ang="0">
                  <a:pos x="389" y="324"/>
                </a:cxn>
                <a:cxn ang="0">
                  <a:pos x="405" y="194"/>
                </a:cxn>
                <a:cxn ang="0">
                  <a:pos x="533" y="68"/>
                </a:cxn>
                <a:cxn ang="0">
                  <a:pos x="731" y="64"/>
                </a:cxn>
                <a:cxn ang="0">
                  <a:pos x="932" y="151"/>
                </a:cxn>
                <a:cxn ang="0">
                  <a:pos x="1039" y="217"/>
                </a:cxn>
                <a:cxn ang="0">
                  <a:pos x="1095" y="184"/>
                </a:cxn>
                <a:cxn ang="0">
                  <a:pos x="1150" y="134"/>
                </a:cxn>
                <a:cxn ang="0">
                  <a:pos x="1194" y="85"/>
                </a:cxn>
                <a:cxn ang="0">
                  <a:pos x="1289" y="29"/>
                </a:cxn>
                <a:cxn ang="0">
                  <a:pos x="1435" y="0"/>
                </a:cxn>
                <a:cxn ang="0">
                  <a:pos x="1555" y="39"/>
                </a:cxn>
                <a:cxn ang="0">
                  <a:pos x="1650" y="147"/>
                </a:cxn>
                <a:cxn ang="0">
                  <a:pos x="1689" y="268"/>
                </a:cxn>
                <a:cxn ang="0">
                  <a:pos x="1695" y="314"/>
                </a:cxn>
                <a:cxn ang="0">
                  <a:pos x="1700" y="341"/>
                </a:cxn>
                <a:cxn ang="0">
                  <a:pos x="1704" y="359"/>
                </a:cxn>
                <a:cxn ang="0">
                  <a:pos x="1726" y="364"/>
                </a:cxn>
                <a:cxn ang="0">
                  <a:pos x="1753" y="357"/>
                </a:cxn>
                <a:cxn ang="0">
                  <a:pos x="1774" y="349"/>
                </a:cxn>
                <a:cxn ang="0">
                  <a:pos x="1867" y="353"/>
                </a:cxn>
                <a:cxn ang="0">
                  <a:pos x="2003" y="388"/>
                </a:cxn>
                <a:cxn ang="0">
                  <a:pos x="2104" y="465"/>
                </a:cxn>
                <a:cxn ang="0">
                  <a:pos x="2162" y="595"/>
                </a:cxn>
                <a:cxn ang="0">
                  <a:pos x="2267" y="696"/>
                </a:cxn>
                <a:cxn ang="0">
                  <a:pos x="2416" y="752"/>
                </a:cxn>
                <a:cxn ang="0">
                  <a:pos x="2513" y="859"/>
                </a:cxn>
                <a:cxn ang="0">
                  <a:pos x="2540" y="1018"/>
                </a:cxn>
                <a:cxn ang="0">
                  <a:pos x="2453" y="1198"/>
                </a:cxn>
                <a:cxn ang="0">
                  <a:pos x="2313" y="1260"/>
                </a:cxn>
                <a:cxn ang="0">
                  <a:pos x="2174" y="1247"/>
                </a:cxn>
                <a:cxn ang="0">
                  <a:pos x="2030" y="1231"/>
                </a:cxn>
                <a:cxn ang="0">
                  <a:pos x="1904" y="1293"/>
                </a:cxn>
                <a:cxn ang="0">
                  <a:pos x="1823" y="1361"/>
                </a:cxn>
                <a:cxn ang="0">
                  <a:pos x="1747" y="1404"/>
                </a:cxn>
                <a:cxn ang="0">
                  <a:pos x="1650" y="1421"/>
                </a:cxn>
              </a:cxnLst>
              <a:rect l="0" t="0" r="r" b="b"/>
              <a:pathLst>
                <a:path w="2540" h="1425">
                  <a:moveTo>
                    <a:pt x="1586" y="1425"/>
                  </a:moveTo>
                  <a:lnTo>
                    <a:pt x="1538" y="1411"/>
                  </a:lnTo>
                  <a:lnTo>
                    <a:pt x="1497" y="1400"/>
                  </a:lnTo>
                  <a:lnTo>
                    <a:pt x="1460" y="1384"/>
                  </a:lnTo>
                  <a:lnTo>
                    <a:pt x="1431" y="1367"/>
                  </a:lnTo>
                  <a:lnTo>
                    <a:pt x="1400" y="1344"/>
                  </a:lnTo>
                  <a:lnTo>
                    <a:pt x="1373" y="1320"/>
                  </a:lnTo>
                  <a:lnTo>
                    <a:pt x="1344" y="1291"/>
                  </a:lnTo>
                  <a:lnTo>
                    <a:pt x="1316" y="1262"/>
                  </a:lnTo>
                  <a:lnTo>
                    <a:pt x="1272" y="1202"/>
                  </a:lnTo>
                  <a:lnTo>
                    <a:pt x="1241" y="1167"/>
                  </a:lnTo>
                  <a:lnTo>
                    <a:pt x="1214" y="1152"/>
                  </a:lnTo>
                  <a:lnTo>
                    <a:pt x="1190" y="1154"/>
                  </a:lnTo>
                  <a:lnTo>
                    <a:pt x="1165" y="1165"/>
                  </a:lnTo>
                  <a:lnTo>
                    <a:pt x="1138" y="1187"/>
                  </a:lnTo>
                  <a:lnTo>
                    <a:pt x="1101" y="1214"/>
                  </a:lnTo>
                  <a:lnTo>
                    <a:pt x="1057" y="1245"/>
                  </a:lnTo>
                  <a:lnTo>
                    <a:pt x="954" y="1262"/>
                  </a:lnTo>
                  <a:lnTo>
                    <a:pt x="861" y="1272"/>
                  </a:lnTo>
                  <a:lnTo>
                    <a:pt x="773" y="1266"/>
                  </a:lnTo>
                  <a:lnTo>
                    <a:pt x="698" y="1249"/>
                  </a:lnTo>
                  <a:lnTo>
                    <a:pt x="626" y="1212"/>
                  </a:lnTo>
                  <a:lnTo>
                    <a:pt x="568" y="1157"/>
                  </a:lnTo>
                  <a:lnTo>
                    <a:pt x="517" y="1086"/>
                  </a:lnTo>
                  <a:lnTo>
                    <a:pt x="481" y="993"/>
                  </a:lnTo>
                  <a:lnTo>
                    <a:pt x="459" y="977"/>
                  </a:lnTo>
                  <a:lnTo>
                    <a:pt x="440" y="969"/>
                  </a:lnTo>
                  <a:lnTo>
                    <a:pt x="419" y="967"/>
                  </a:lnTo>
                  <a:lnTo>
                    <a:pt x="397" y="973"/>
                  </a:lnTo>
                  <a:lnTo>
                    <a:pt x="374" y="979"/>
                  </a:lnTo>
                  <a:lnTo>
                    <a:pt x="353" y="989"/>
                  </a:lnTo>
                  <a:lnTo>
                    <a:pt x="331" y="997"/>
                  </a:lnTo>
                  <a:lnTo>
                    <a:pt x="312" y="1006"/>
                  </a:lnTo>
                  <a:lnTo>
                    <a:pt x="166" y="993"/>
                  </a:lnTo>
                  <a:lnTo>
                    <a:pt x="69" y="946"/>
                  </a:lnTo>
                  <a:lnTo>
                    <a:pt x="13" y="876"/>
                  </a:lnTo>
                  <a:lnTo>
                    <a:pt x="0" y="793"/>
                  </a:lnTo>
                  <a:lnTo>
                    <a:pt x="19" y="700"/>
                  </a:lnTo>
                  <a:lnTo>
                    <a:pt x="71" y="607"/>
                  </a:lnTo>
                  <a:lnTo>
                    <a:pt x="153" y="522"/>
                  </a:lnTo>
                  <a:lnTo>
                    <a:pt x="261" y="456"/>
                  </a:lnTo>
                  <a:lnTo>
                    <a:pt x="281" y="452"/>
                  </a:lnTo>
                  <a:lnTo>
                    <a:pt x="302" y="448"/>
                  </a:lnTo>
                  <a:lnTo>
                    <a:pt x="322" y="444"/>
                  </a:lnTo>
                  <a:lnTo>
                    <a:pt x="343" y="440"/>
                  </a:lnTo>
                  <a:lnTo>
                    <a:pt x="362" y="434"/>
                  </a:lnTo>
                  <a:lnTo>
                    <a:pt x="384" y="432"/>
                  </a:lnTo>
                  <a:lnTo>
                    <a:pt x="405" y="428"/>
                  </a:lnTo>
                  <a:lnTo>
                    <a:pt x="426" y="427"/>
                  </a:lnTo>
                  <a:lnTo>
                    <a:pt x="424" y="411"/>
                  </a:lnTo>
                  <a:lnTo>
                    <a:pt x="420" y="395"/>
                  </a:lnTo>
                  <a:lnTo>
                    <a:pt x="415" y="380"/>
                  </a:lnTo>
                  <a:lnTo>
                    <a:pt x="409" y="366"/>
                  </a:lnTo>
                  <a:lnTo>
                    <a:pt x="401" y="351"/>
                  </a:lnTo>
                  <a:lnTo>
                    <a:pt x="395" y="337"/>
                  </a:lnTo>
                  <a:lnTo>
                    <a:pt x="389" y="324"/>
                  </a:lnTo>
                  <a:lnTo>
                    <a:pt x="387" y="314"/>
                  </a:lnTo>
                  <a:lnTo>
                    <a:pt x="405" y="194"/>
                  </a:lnTo>
                  <a:lnTo>
                    <a:pt x="457" y="114"/>
                  </a:lnTo>
                  <a:lnTo>
                    <a:pt x="533" y="68"/>
                  </a:lnTo>
                  <a:lnTo>
                    <a:pt x="628" y="54"/>
                  </a:lnTo>
                  <a:lnTo>
                    <a:pt x="731" y="64"/>
                  </a:lnTo>
                  <a:lnTo>
                    <a:pt x="835" y="97"/>
                  </a:lnTo>
                  <a:lnTo>
                    <a:pt x="932" y="151"/>
                  </a:lnTo>
                  <a:lnTo>
                    <a:pt x="1018" y="221"/>
                  </a:lnTo>
                  <a:lnTo>
                    <a:pt x="1039" y="217"/>
                  </a:lnTo>
                  <a:lnTo>
                    <a:pt x="1068" y="205"/>
                  </a:lnTo>
                  <a:lnTo>
                    <a:pt x="1095" y="184"/>
                  </a:lnTo>
                  <a:lnTo>
                    <a:pt x="1124" y="161"/>
                  </a:lnTo>
                  <a:lnTo>
                    <a:pt x="1150" y="134"/>
                  </a:lnTo>
                  <a:lnTo>
                    <a:pt x="1175" y="107"/>
                  </a:lnTo>
                  <a:lnTo>
                    <a:pt x="1194" y="85"/>
                  </a:lnTo>
                  <a:lnTo>
                    <a:pt x="1212" y="70"/>
                  </a:lnTo>
                  <a:lnTo>
                    <a:pt x="1289" y="29"/>
                  </a:lnTo>
                  <a:lnTo>
                    <a:pt x="1365" y="8"/>
                  </a:lnTo>
                  <a:lnTo>
                    <a:pt x="1435" y="0"/>
                  </a:lnTo>
                  <a:lnTo>
                    <a:pt x="1499" y="12"/>
                  </a:lnTo>
                  <a:lnTo>
                    <a:pt x="1555" y="39"/>
                  </a:lnTo>
                  <a:lnTo>
                    <a:pt x="1607" y="83"/>
                  </a:lnTo>
                  <a:lnTo>
                    <a:pt x="1650" y="147"/>
                  </a:lnTo>
                  <a:lnTo>
                    <a:pt x="1687" y="233"/>
                  </a:lnTo>
                  <a:lnTo>
                    <a:pt x="1689" y="268"/>
                  </a:lnTo>
                  <a:lnTo>
                    <a:pt x="1693" y="295"/>
                  </a:lnTo>
                  <a:lnTo>
                    <a:pt x="1695" y="314"/>
                  </a:lnTo>
                  <a:lnTo>
                    <a:pt x="1699" y="332"/>
                  </a:lnTo>
                  <a:lnTo>
                    <a:pt x="1700" y="341"/>
                  </a:lnTo>
                  <a:lnTo>
                    <a:pt x="1702" y="351"/>
                  </a:lnTo>
                  <a:lnTo>
                    <a:pt x="1704" y="359"/>
                  </a:lnTo>
                  <a:lnTo>
                    <a:pt x="1708" y="368"/>
                  </a:lnTo>
                  <a:lnTo>
                    <a:pt x="1726" y="364"/>
                  </a:lnTo>
                  <a:lnTo>
                    <a:pt x="1745" y="361"/>
                  </a:lnTo>
                  <a:lnTo>
                    <a:pt x="1753" y="357"/>
                  </a:lnTo>
                  <a:lnTo>
                    <a:pt x="1763" y="353"/>
                  </a:lnTo>
                  <a:lnTo>
                    <a:pt x="1774" y="349"/>
                  </a:lnTo>
                  <a:lnTo>
                    <a:pt x="1788" y="347"/>
                  </a:lnTo>
                  <a:lnTo>
                    <a:pt x="1867" y="353"/>
                  </a:lnTo>
                  <a:lnTo>
                    <a:pt x="1941" y="366"/>
                  </a:lnTo>
                  <a:lnTo>
                    <a:pt x="2003" y="388"/>
                  </a:lnTo>
                  <a:lnTo>
                    <a:pt x="2061" y="421"/>
                  </a:lnTo>
                  <a:lnTo>
                    <a:pt x="2104" y="465"/>
                  </a:lnTo>
                  <a:lnTo>
                    <a:pt x="2139" y="523"/>
                  </a:lnTo>
                  <a:lnTo>
                    <a:pt x="2162" y="595"/>
                  </a:lnTo>
                  <a:lnTo>
                    <a:pt x="2176" y="686"/>
                  </a:lnTo>
                  <a:lnTo>
                    <a:pt x="2267" y="696"/>
                  </a:lnTo>
                  <a:lnTo>
                    <a:pt x="2348" y="717"/>
                  </a:lnTo>
                  <a:lnTo>
                    <a:pt x="2416" y="752"/>
                  </a:lnTo>
                  <a:lnTo>
                    <a:pt x="2474" y="801"/>
                  </a:lnTo>
                  <a:lnTo>
                    <a:pt x="2513" y="859"/>
                  </a:lnTo>
                  <a:lnTo>
                    <a:pt x="2536" y="931"/>
                  </a:lnTo>
                  <a:lnTo>
                    <a:pt x="2540" y="1018"/>
                  </a:lnTo>
                  <a:lnTo>
                    <a:pt x="2525" y="1119"/>
                  </a:lnTo>
                  <a:lnTo>
                    <a:pt x="2453" y="1198"/>
                  </a:lnTo>
                  <a:lnTo>
                    <a:pt x="2383" y="1245"/>
                  </a:lnTo>
                  <a:lnTo>
                    <a:pt x="2313" y="1260"/>
                  </a:lnTo>
                  <a:lnTo>
                    <a:pt x="2245" y="1260"/>
                  </a:lnTo>
                  <a:lnTo>
                    <a:pt x="2174" y="1247"/>
                  </a:lnTo>
                  <a:lnTo>
                    <a:pt x="2104" y="1235"/>
                  </a:lnTo>
                  <a:lnTo>
                    <a:pt x="2030" y="1231"/>
                  </a:lnTo>
                  <a:lnTo>
                    <a:pt x="1956" y="1249"/>
                  </a:lnTo>
                  <a:lnTo>
                    <a:pt x="1904" y="1293"/>
                  </a:lnTo>
                  <a:lnTo>
                    <a:pt x="1861" y="1332"/>
                  </a:lnTo>
                  <a:lnTo>
                    <a:pt x="1823" y="1361"/>
                  </a:lnTo>
                  <a:lnTo>
                    <a:pt x="1786" y="1386"/>
                  </a:lnTo>
                  <a:lnTo>
                    <a:pt x="1747" y="1404"/>
                  </a:lnTo>
                  <a:lnTo>
                    <a:pt x="1702" y="1415"/>
                  </a:lnTo>
                  <a:lnTo>
                    <a:pt x="1650" y="1421"/>
                  </a:lnTo>
                  <a:lnTo>
                    <a:pt x="1586" y="1425"/>
                  </a:lnTo>
                  <a:close/>
                </a:path>
              </a:pathLst>
            </a:custGeom>
            <a:solidFill>
              <a:srgbClr val="9E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6" name="Freeform 46"/>
            <p:cNvSpPr>
              <a:spLocks/>
            </p:cNvSpPr>
            <p:nvPr/>
          </p:nvSpPr>
          <p:spPr bwMode="auto">
            <a:xfrm>
              <a:off x="2229" y="2866"/>
              <a:ext cx="1442" cy="815"/>
            </a:xfrm>
            <a:custGeom>
              <a:avLst/>
              <a:gdLst/>
              <a:ahLst/>
              <a:cxnLst>
                <a:cxn ang="0">
                  <a:pos x="1229" y="1126"/>
                </a:cxn>
                <a:cxn ang="0">
                  <a:pos x="1167" y="1103"/>
                </a:cxn>
                <a:cxn ang="0">
                  <a:pos x="1121" y="1074"/>
                </a:cxn>
                <a:cxn ang="0">
                  <a:pos x="1076" y="1033"/>
                </a:cxn>
                <a:cxn ang="0">
                  <a:pos x="1020" y="961"/>
                </a:cxn>
                <a:cxn ang="0">
                  <a:pos x="972" y="919"/>
                </a:cxn>
                <a:cxn ang="0">
                  <a:pos x="933" y="930"/>
                </a:cxn>
                <a:cxn ang="0">
                  <a:pos x="878" y="969"/>
                </a:cxn>
                <a:cxn ang="0">
                  <a:pos x="762" y="1010"/>
                </a:cxn>
                <a:cxn ang="0">
                  <a:pos x="617" y="1012"/>
                </a:cxn>
                <a:cxn ang="0">
                  <a:pos x="500" y="967"/>
                </a:cxn>
                <a:cxn ang="0">
                  <a:pos x="415" y="866"/>
                </a:cxn>
                <a:cxn ang="0">
                  <a:pos x="368" y="779"/>
                </a:cxn>
                <a:cxn ang="0">
                  <a:pos x="333" y="771"/>
                </a:cxn>
                <a:cxn ang="0">
                  <a:pos x="301" y="781"/>
                </a:cxn>
                <a:cxn ang="0">
                  <a:pos x="266" y="797"/>
                </a:cxn>
                <a:cxn ang="0">
                  <a:pos x="134" y="791"/>
                </a:cxn>
                <a:cxn ang="0">
                  <a:pos x="12" y="700"/>
                </a:cxn>
                <a:cxn ang="0">
                  <a:pos x="15" y="556"/>
                </a:cxn>
                <a:cxn ang="0">
                  <a:pos x="124" y="416"/>
                </a:cxn>
                <a:cxn ang="0">
                  <a:pos x="225" y="360"/>
                </a:cxn>
                <a:cxn ang="0">
                  <a:pos x="258" y="352"/>
                </a:cxn>
                <a:cxn ang="0">
                  <a:pos x="291" y="347"/>
                </a:cxn>
                <a:cxn ang="0">
                  <a:pos x="326" y="341"/>
                </a:cxn>
                <a:cxn ang="0">
                  <a:pos x="341" y="327"/>
                </a:cxn>
                <a:cxn ang="0">
                  <a:pos x="333" y="304"/>
                </a:cxn>
                <a:cxn ang="0">
                  <a:pos x="324" y="281"/>
                </a:cxn>
                <a:cxn ang="0">
                  <a:pos x="312" y="259"/>
                </a:cxn>
                <a:cxn ang="0">
                  <a:pos x="324" y="157"/>
                </a:cxn>
                <a:cxn ang="0">
                  <a:pos x="425" y="54"/>
                </a:cxn>
                <a:cxn ang="0">
                  <a:pos x="584" y="50"/>
                </a:cxn>
                <a:cxn ang="0">
                  <a:pos x="747" y="120"/>
                </a:cxn>
                <a:cxn ang="0">
                  <a:pos x="832" y="174"/>
                </a:cxn>
                <a:cxn ang="0">
                  <a:pos x="877" y="149"/>
                </a:cxn>
                <a:cxn ang="0">
                  <a:pos x="919" y="108"/>
                </a:cxn>
                <a:cxn ang="0">
                  <a:pos x="956" y="69"/>
                </a:cxn>
                <a:cxn ang="0">
                  <a:pos x="1032" y="25"/>
                </a:cxn>
                <a:cxn ang="0">
                  <a:pos x="1148" y="0"/>
                </a:cxn>
                <a:cxn ang="0">
                  <a:pos x="1245" y="31"/>
                </a:cxn>
                <a:cxn ang="0">
                  <a:pos x="1321" y="120"/>
                </a:cxn>
                <a:cxn ang="0">
                  <a:pos x="1352" y="215"/>
                </a:cxn>
                <a:cxn ang="0">
                  <a:pos x="1356" y="254"/>
                </a:cxn>
                <a:cxn ang="0">
                  <a:pos x="1359" y="281"/>
                </a:cxn>
                <a:cxn ang="0">
                  <a:pos x="1379" y="290"/>
                </a:cxn>
                <a:cxn ang="0">
                  <a:pos x="1400" y="287"/>
                </a:cxn>
                <a:cxn ang="0">
                  <a:pos x="1418" y="283"/>
                </a:cxn>
                <a:cxn ang="0">
                  <a:pos x="1493" y="283"/>
                </a:cxn>
                <a:cxn ang="0">
                  <a:pos x="1602" y="312"/>
                </a:cxn>
                <a:cxn ang="0">
                  <a:pos x="1683" y="374"/>
                </a:cxn>
                <a:cxn ang="0">
                  <a:pos x="1730" y="477"/>
                </a:cxn>
                <a:cxn ang="0">
                  <a:pos x="1811" y="554"/>
                </a:cxn>
                <a:cxn ang="0">
                  <a:pos x="1932" y="601"/>
                </a:cxn>
                <a:cxn ang="0">
                  <a:pos x="2007" y="686"/>
                </a:cxn>
                <a:cxn ang="0">
                  <a:pos x="2029" y="814"/>
                </a:cxn>
                <a:cxn ang="0">
                  <a:pos x="1959" y="961"/>
                </a:cxn>
                <a:cxn ang="0">
                  <a:pos x="1850" y="1008"/>
                </a:cxn>
                <a:cxn ang="0">
                  <a:pos x="1738" y="998"/>
                </a:cxn>
                <a:cxn ang="0">
                  <a:pos x="1623" y="987"/>
                </a:cxn>
                <a:cxn ang="0">
                  <a:pos x="1520" y="1033"/>
                </a:cxn>
                <a:cxn ang="0">
                  <a:pos x="1454" y="1087"/>
                </a:cxn>
                <a:cxn ang="0">
                  <a:pos x="1396" y="1118"/>
                </a:cxn>
                <a:cxn ang="0">
                  <a:pos x="1319" y="1134"/>
                </a:cxn>
              </a:cxnLst>
              <a:rect l="0" t="0" r="r" b="b"/>
              <a:pathLst>
                <a:path w="2029" h="1136">
                  <a:moveTo>
                    <a:pt x="1268" y="1136"/>
                  </a:moveTo>
                  <a:lnTo>
                    <a:pt x="1229" y="1126"/>
                  </a:lnTo>
                  <a:lnTo>
                    <a:pt x="1198" y="1116"/>
                  </a:lnTo>
                  <a:lnTo>
                    <a:pt x="1167" y="1103"/>
                  </a:lnTo>
                  <a:lnTo>
                    <a:pt x="1144" y="1091"/>
                  </a:lnTo>
                  <a:lnTo>
                    <a:pt x="1121" y="1074"/>
                  </a:lnTo>
                  <a:lnTo>
                    <a:pt x="1100" y="1056"/>
                  </a:lnTo>
                  <a:lnTo>
                    <a:pt x="1076" y="1033"/>
                  </a:lnTo>
                  <a:lnTo>
                    <a:pt x="1055" y="1010"/>
                  </a:lnTo>
                  <a:lnTo>
                    <a:pt x="1020" y="961"/>
                  </a:lnTo>
                  <a:lnTo>
                    <a:pt x="995" y="932"/>
                  </a:lnTo>
                  <a:lnTo>
                    <a:pt x="972" y="919"/>
                  </a:lnTo>
                  <a:lnTo>
                    <a:pt x="954" y="921"/>
                  </a:lnTo>
                  <a:lnTo>
                    <a:pt x="933" y="930"/>
                  </a:lnTo>
                  <a:lnTo>
                    <a:pt x="909" y="948"/>
                  </a:lnTo>
                  <a:lnTo>
                    <a:pt x="878" y="969"/>
                  </a:lnTo>
                  <a:lnTo>
                    <a:pt x="844" y="994"/>
                  </a:lnTo>
                  <a:lnTo>
                    <a:pt x="762" y="1010"/>
                  </a:lnTo>
                  <a:lnTo>
                    <a:pt x="686" y="1016"/>
                  </a:lnTo>
                  <a:lnTo>
                    <a:pt x="617" y="1012"/>
                  </a:lnTo>
                  <a:lnTo>
                    <a:pt x="557" y="998"/>
                  </a:lnTo>
                  <a:lnTo>
                    <a:pt x="500" y="967"/>
                  </a:lnTo>
                  <a:lnTo>
                    <a:pt x="454" y="926"/>
                  </a:lnTo>
                  <a:lnTo>
                    <a:pt x="415" y="866"/>
                  </a:lnTo>
                  <a:lnTo>
                    <a:pt x="386" y="793"/>
                  </a:lnTo>
                  <a:lnTo>
                    <a:pt x="368" y="779"/>
                  </a:lnTo>
                  <a:lnTo>
                    <a:pt x="351" y="773"/>
                  </a:lnTo>
                  <a:lnTo>
                    <a:pt x="333" y="771"/>
                  </a:lnTo>
                  <a:lnTo>
                    <a:pt x="318" y="775"/>
                  </a:lnTo>
                  <a:lnTo>
                    <a:pt x="301" y="781"/>
                  </a:lnTo>
                  <a:lnTo>
                    <a:pt x="283" y="789"/>
                  </a:lnTo>
                  <a:lnTo>
                    <a:pt x="266" y="797"/>
                  </a:lnTo>
                  <a:lnTo>
                    <a:pt x="252" y="804"/>
                  </a:lnTo>
                  <a:lnTo>
                    <a:pt x="134" y="791"/>
                  </a:lnTo>
                  <a:lnTo>
                    <a:pt x="56" y="756"/>
                  </a:lnTo>
                  <a:lnTo>
                    <a:pt x="12" y="700"/>
                  </a:lnTo>
                  <a:lnTo>
                    <a:pt x="0" y="632"/>
                  </a:lnTo>
                  <a:lnTo>
                    <a:pt x="15" y="556"/>
                  </a:lnTo>
                  <a:lnTo>
                    <a:pt x="58" y="482"/>
                  </a:lnTo>
                  <a:lnTo>
                    <a:pt x="124" y="416"/>
                  </a:lnTo>
                  <a:lnTo>
                    <a:pt x="209" y="364"/>
                  </a:lnTo>
                  <a:lnTo>
                    <a:pt x="225" y="360"/>
                  </a:lnTo>
                  <a:lnTo>
                    <a:pt x="242" y="356"/>
                  </a:lnTo>
                  <a:lnTo>
                    <a:pt x="258" y="352"/>
                  </a:lnTo>
                  <a:lnTo>
                    <a:pt x="275" y="351"/>
                  </a:lnTo>
                  <a:lnTo>
                    <a:pt x="291" y="347"/>
                  </a:lnTo>
                  <a:lnTo>
                    <a:pt x="308" y="345"/>
                  </a:lnTo>
                  <a:lnTo>
                    <a:pt x="326" y="341"/>
                  </a:lnTo>
                  <a:lnTo>
                    <a:pt x="343" y="339"/>
                  </a:lnTo>
                  <a:lnTo>
                    <a:pt x="341" y="327"/>
                  </a:lnTo>
                  <a:lnTo>
                    <a:pt x="337" y="316"/>
                  </a:lnTo>
                  <a:lnTo>
                    <a:pt x="333" y="304"/>
                  </a:lnTo>
                  <a:lnTo>
                    <a:pt x="330" y="292"/>
                  </a:lnTo>
                  <a:lnTo>
                    <a:pt x="324" y="281"/>
                  </a:lnTo>
                  <a:lnTo>
                    <a:pt x="318" y="271"/>
                  </a:lnTo>
                  <a:lnTo>
                    <a:pt x="312" y="259"/>
                  </a:lnTo>
                  <a:lnTo>
                    <a:pt x="310" y="252"/>
                  </a:lnTo>
                  <a:lnTo>
                    <a:pt x="324" y="157"/>
                  </a:lnTo>
                  <a:lnTo>
                    <a:pt x="365" y="91"/>
                  </a:lnTo>
                  <a:lnTo>
                    <a:pt x="425" y="54"/>
                  </a:lnTo>
                  <a:lnTo>
                    <a:pt x="502" y="42"/>
                  </a:lnTo>
                  <a:lnTo>
                    <a:pt x="584" y="50"/>
                  </a:lnTo>
                  <a:lnTo>
                    <a:pt x="667" y="77"/>
                  </a:lnTo>
                  <a:lnTo>
                    <a:pt x="747" y="120"/>
                  </a:lnTo>
                  <a:lnTo>
                    <a:pt x="814" y="176"/>
                  </a:lnTo>
                  <a:lnTo>
                    <a:pt x="832" y="174"/>
                  </a:lnTo>
                  <a:lnTo>
                    <a:pt x="853" y="164"/>
                  </a:lnTo>
                  <a:lnTo>
                    <a:pt x="877" y="149"/>
                  </a:lnTo>
                  <a:lnTo>
                    <a:pt x="900" y="130"/>
                  </a:lnTo>
                  <a:lnTo>
                    <a:pt x="919" y="108"/>
                  </a:lnTo>
                  <a:lnTo>
                    <a:pt x="941" y="87"/>
                  </a:lnTo>
                  <a:lnTo>
                    <a:pt x="956" y="69"/>
                  </a:lnTo>
                  <a:lnTo>
                    <a:pt x="970" y="58"/>
                  </a:lnTo>
                  <a:lnTo>
                    <a:pt x="1032" y="25"/>
                  </a:lnTo>
                  <a:lnTo>
                    <a:pt x="1092" y="7"/>
                  </a:lnTo>
                  <a:lnTo>
                    <a:pt x="1148" y="0"/>
                  </a:lnTo>
                  <a:lnTo>
                    <a:pt x="1200" y="9"/>
                  </a:lnTo>
                  <a:lnTo>
                    <a:pt x="1245" y="31"/>
                  </a:lnTo>
                  <a:lnTo>
                    <a:pt x="1286" y="69"/>
                  </a:lnTo>
                  <a:lnTo>
                    <a:pt x="1321" y="120"/>
                  </a:lnTo>
                  <a:lnTo>
                    <a:pt x="1350" y="188"/>
                  </a:lnTo>
                  <a:lnTo>
                    <a:pt x="1352" y="215"/>
                  </a:lnTo>
                  <a:lnTo>
                    <a:pt x="1354" y="238"/>
                  </a:lnTo>
                  <a:lnTo>
                    <a:pt x="1356" y="254"/>
                  </a:lnTo>
                  <a:lnTo>
                    <a:pt x="1357" y="267"/>
                  </a:lnTo>
                  <a:lnTo>
                    <a:pt x="1359" y="281"/>
                  </a:lnTo>
                  <a:lnTo>
                    <a:pt x="1365" y="292"/>
                  </a:lnTo>
                  <a:lnTo>
                    <a:pt x="1379" y="290"/>
                  </a:lnTo>
                  <a:lnTo>
                    <a:pt x="1394" y="289"/>
                  </a:lnTo>
                  <a:lnTo>
                    <a:pt x="1400" y="287"/>
                  </a:lnTo>
                  <a:lnTo>
                    <a:pt x="1408" y="285"/>
                  </a:lnTo>
                  <a:lnTo>
                    <a:pt x="1418" y="283"/>
                  </a:lnTo>
                  <a:lnTo>
                    <a:pt x="1429" y="281"/>
                  </a:lnTo>
                  <a:lnTo>
                    <a:pt x="1493" y="283"/>
                  </a:lnTo>
                  <a:lnTo>
                    <a:pt x="1551" y="294"/>
                  </a:lnTo>
                  <a:lnTo>
                    <a:pt x="1602" y="312"/>
                  </a:lnTo>
                  <a:lnTo>
                    <a:pt x="1648" y="339"/>
                  </a:lnTo>
                  <a:lnTo>
                    <a:pt x="1683" y="374"/>
                  </a:lnTo>
                  <a:lnTo>
                    <a:pt x="1712" y="420"/>
                  </a:lnTo>
                  <a:lnTo>
                    <a:pt x="1730" y="477"/>
                  </a:lnTo>
                  <a:lnTo>
                    <a:pt x="1740" y="548"/>
                  </a:lnTo>
                  <a:lnTo>
                    <a:pt x="1811" y="554"/>
                  </a:lnTo>
                  <a:lnTo>
                    <a:pt x="1877" y="574"/>
                  </a:lnTo>
                  <a:lnTo>
                    <a:pt x="1932" y="601"/>
                  </a:lnTo>
                  <a:lnTo>
                    <a:pt x="1976" y="639"/>
                  </a:lnTo>
                  <a:lnTo>
                    <a:pt x="2007" y="686"/>
                  </a:lnTo>
                  <a:lnTo>
                    <a:pt x="2027" y="744"/>
                  </a:lnTo>
                  <a:lnTo>
                    <a:pt x="2029" y="814"/>
                  </a:lnTo>
                  <a:lnTo>
                    <a:pt x="2017" y="897"/>
                  </a:lnTo>
                  <a:lnTo>
                    <a:pt x="1959" y="961"/>
                  </a:lnTo>
                  <a:lnTo>
                    <a:pt x="1904" y="996"/>
                  </a:lnTo>
                  <a:lnTo>
                    <a:pt x="1850" y="1008"/>
                  </a:lnTo>
                  <a:lnTo>
                    <a:pt x="1796" y="1008"/>
                  </a:lnTo>
                  <a:lnTo>
                    <a:pt x="1738" y="998"/>
                  </a:lnTo>
                  <a:lnTo>
                    <a:pt x="1681" y="988"/>
                  </a:lnTo>
                  <a:lnTo>
                    <a:pt x="1623" y="987"/>
                  </a:lnTo>
                  <a:lnTo>
                    <a:pt x="1563" y="998"/>
                  </a:lnTo>
                  <a:lnTo>
                    <a:pt x="1520" y="1033"/>
                  </a:lnTo>
                  <a:lnTo>
                    <a:pt x="1485" y="1064"/>
                  </a:lnTo>
                  <a:lnTo>
                    <a:pt x="1454" y="1087"/>
                  </a:lnTo>
                  <a:lnTo>
                    <a:pt x="1427" y="1107"/>
                  </a:lnTo>
                  <a:lnTo>
                    <a:pt x="1396" y="1118"/>
                  </a:lnTo>
                  <a:lnTo>
                    <a:pt x="1361" y="1128"/>
                  </a:lnTo>
                  <a:lnTo>
                    <a:pt x="1319" y="1134"/>
                  </a:lnTo>
                  <a:lnTo>
                    <a:pt x="1268" y="1136"/>
                  </a:lnTo>
                  <a:close/>
                </a:path>
              </a:pathLst>
            </a:custGeom>
            <a:solidFill>
              <a:srgbClr val="DE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7" name="Freeform 47"/>
            <p:cNvSpPr>
              <a:spLocks/>
            </p:cNvSpPr>
            <p:nvPr/>
          </p:nvSpPr>
          <p:spPr bwMode="auto">
            <a:xfrm>
              <a:off x="2916" y="3221"/>
              <a:ext cx="750" cy="199"/>
            </a:xfrm>
            <a:custGeom>
              <a:avLst/>
              <a:gdLst/>
              <a:ahLst/>
              <a:cxnLst>
                <a:cxn ang="0">
                  <a:pos x="525" y="266"/>
                </a:cxn>
                <a:cxn ang="0">
                  <a:pos x="510" y="235"/>
                </a:cxn>
                <a:cxn ang="0">
                  <a:pos x="496" y="202"/>
                </a:cxn>
                <a:cxn ang="0">
                  <a:pos x="483" y="171"/>
                </a:cxn>
                <a:cxn ang="0">
                  <a:pos x="442" y="130"/>
                </a:cxn>
                <a:cxn ang="0">
                  <a:pos x="347" y="76"/>
                </a:cxn>
                <a:cxn ang="0">
                  <a:pos x="238" y="41"/>
                </a:cxn>
                <a:cxn ang="0">
                  <a:pos x="135" y="45"/>
                </a:cxn>
                <a:cxn ang="0">
                  <a:pos x="97" y="76"/>
                </a:cxn>
                <a:cxn ang="0">
                  <a:pos x="89" y="78"/>
                </a:cxn>
                <a:cxn ang="0">
                  <a:pos x="66" y="70"/>
                </a:cxn>
                <a:cxn ang="0">
                  <a:pos x="37" y="76"/>
                </a:cxn>
                <a:cxn ang="0">
                  <a:pos x="13" y="78"/>
                </a:cxn>
                <a:cxn ang="0">
                  <a:pos x="0" y="70"/>
                </a:cxn>
                <a:cxn ang="0">
                  <a:pos x="85" y="31"/>
                </a:cxn>
                <a:cxn ang="0">
                  <a:pos x="240" y="0"/>
                </a:cxn>
                <a:cxn ang="0">
                  <a:pos x="374" y="23"/>
                </a:cxn>
                <a:cxn ang="0">
                  <a:pos x="502" y="112"/>
                </a:cxn>
                <a:cxn ang="0">
                  <a:pos x="578" y="182"/>
                </a:cxn>
                <a:cxn ang="0">
                  <a:pos x="613" y="175"/>
                </a:cxn>
                <a:cxn ang="0">
                  <a:pos x="647" y="165"/>
                </a:cxn>
                <a:cxn ang="0">
                  <a:pos x="686" y="153"/>
                </a:cxn>
                <a:cxn ang="0">
                  <a:pos x="733" y="151"/>
                </a:cxn>
                <a:cxn ang="0">
                  <a:pos x="847" y="157"/>
                </a:cxn>
                <a:cxn ang="0">
                  <a:pos x="979" y="182"/>
                </a:cxn>
                <a:cxn ang="0">
                  <a:pos x="1057" y="231"/>
                </a:cxn>
                <a:cxn ang="0">
                  <a:pos x="1043" y="268"/>
                </a:cxn>
                <a:cxn ang="0">
                  <a:pos x="1022" y="258"/>
                </a:cxn>
                <a:cxn ang="0">
                  <a:pos x="999" y="242"/>
                </a:cxn>
                <a:cxn ang="0">
                  <a:pos x="935" y="221"/>
                </a:cxn>
                <a:cxn ang="0">
                  <a:pos x="818" y="206"/>
                </a:cxn>
                <a:cxn ang="0">
                  <a:pos x="700" y="211"/>
                </a:cxn>
                <a:cxn ang="0">
                  <a:pos x="599" y="244"/>
                </a:cxn>
                <a:cxn ang="0">
                  <a:pos x="547" y="277"/>
                </a:cxn>
              </a:cxnLst>
              <a:rect l="0" t="0" r="r" b="b"/>
              <a:pathLst>
                <a:path w="1057" h="277">
                  <a:moveTo>
                    <a:pt x="535" y="277"/>
                  </a:moveTo>
                  <a:lnTo>
                    <a:pt x="525" y="266"/>
                  </a:lnTo>
                  <a:lnTo>
                    <a:pt x="518" y="252"/>
                  </a:lnTo>
                  <a:lnTo>
                    <a:pt x="510" y="235"/>
                  </a:lnTo>
                  <a:lnTo>
                    <a:pt x="504" y="219"/>
                  </a:lnTo>
                  <a:lnTo>
                    <a:pt x="496" y="202"/>
                  </a:lnTo>
                  <a:lnTo>
                    <a:pt x="488" y="184"/>
                  </a:lnTo>
                  <a:lnTo>
                    <a:pt x="483" y="171"/>
                  </a:lnTo>
                  <a:lnTo>
                    <a:pt x="479" y="163"/>
                  </a:lnTo>
                  <a:lnTo>
                    <a:pt x="442" y="130"/>
                  </a:lnTo>
                  <a:lnTo>
                    <a:pt x="399" y="101"/>
                  </a:lnTo>
                  <a:lnTo>
                    <a:pt x="347" y="76"/>
                  </a:lnTo>
                  <a:lnTo>
                    <a:pt x="295" y="56"/>
                  </a:lnTo>
                  <a:lnTo>
                    <a:pt x="238" y="41"/>
                  </a:lnTo>
                  <a:lnTo>
                    <a:pt x="186" y="37"/>
                  </a:lnTo>
                  <a:lnTo>
                    <a:pt x="135" y="45"/>
                  </a:lnTo>
                  <a:lnTo>
                    <a:pt x="97" y="64"/>
                  </a:lnTo>
                  <a:lnTo>
                    <a:pt x="97" y="76"/>
                  </a:lnTo>
                  <a:lnTo>
                    <a:pt x="97" y="87"/>
                  </a:lnTo>
                  <a:lnTo>
                    <a:pt x="89" y="78"/>
                  </a:lnTo>
                  <a:lnTo>
                    <a:pt x="89" y="68"/>
                  </a:lnTo>
                  <a:lnTo>
                    <a:pt x="66" y="70"/>
                  </a:lnTo>
                  <a:lnTo>
                    <a:pt x="50" y="74"/>
                  </a:lnTo>
                  <a:lnTo>
                    <a:pt x="37" y="76"/>
                  </a:lnTo>
                  <a:lnTo>
                    <a:pt x="29" y="78"/>
                  </a:lnTo>
                  <a:lnTo>
                    <a:pt x="13" y="78"/>
                  </a:lnTo>
                  <a:lnTo>
                    <a:pt x="0" y="80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85" y="31"/>
                  </a:lnTo>
                  <a:lnTo>
                    <a:pt x="167" y="10"/>
                  </a:lnTo>
                  <a:lnTo>
                    <a:pt x="240" y="0"/>
                  </a:lnTo>
                  <a:lnTo>
                    <a:pt x="310" y="6"/>
                  </a:lnTo>
                  <a:lnTo>
                    <a:pt x="374" y="23"/>
                  </a:lnTo>
                  <a:lnTo>
                    <a:pt x="440" y="60"/>
                  </a:lnTo>
                  <a:lnTo>
                    <a:pt x="502" y="112"/>
                  </a:lnTo>
                  <a:lnTo>
                    <a:pt x="564" y="184"/>
                  </a:lnTo>
                  <a:lnTo>
                    <a:pt x="578" y="182"/>
                  </a:lnTo>
                  <a:lnTo>
                    <a:pt x="595" y="178"/>
                  </a:lnTo>
                  <a:lnTo>
                    <a:pt x="613" y="175"/>
                  </a:lnTo>
                  <a:lnTo>
                    <a:pt x="630" y="171"/>
                  </a:lnTo>
                  <a:lnTo>
                    <a:pt x="647" y="165"/>
                  </a:lnTo>
                  <a:lnTo>
                    <a:pt x="667" y="159"/>
                  </a:lnTo>
                  <a:lnTo>
                    <a:pt x="686" y="153"/>
                  </a:lnTo>
                  <a:lnTo>
                    <a:pt x="706" y="151"/>
                  </a:lnTo>
                  <a:lnTo>
                    <a:pt x="733" y="151"/>
                  </a:lnTo>
                  <a:lnTo>
                    <a:pt x="785" y="153"/>
                  </a:lnTo>
                  <a:lnTo>
                    <a:pt x="847" y="157"/>
                  </a:lnTo>
                  <a:lnTo>
                    <a:pt x="917" y="169"/>
                  </a:lnTo>
                  <a:lnTo>
                    <a:pt x="979" y="182"/>
                  </a:lnTo>
                  <a:lnTo>
                    <a:pt x="1030" y="204"/>
                  </a:lnTo>
                  <a:lnTo>
                    <a:pt x="1057" y="231"/>
                  </a:lnTo>
                  <a:lnTo>
                    <a:pt x="1055" y="270"/>
                  </a:lnTo>
                  <a:lnTo>
                    <a:pt x="1043" y="268"/>
                  </a:lnTo>
                  <a:lnTo>
                    <a:pt x="1031" y="264"/>
                  </a:lnTo>
                  <a:lnTo>
                    <a:pt x="1022" y="258"/>
                  </a:lnTo>
                  <a:lnTo>
                    <a:pt x="1014" y="254"/>
                  </a:lnTo>
                  <a:lnTo>
                    <a:pt x="999" y="242"/>
                  </a:lnTo>
                  <a:lnTo>
                    <a:pt x="989" y="235"/>
                  </a:lnTo>
                  <a:lnTo>
                    <a:pt x="935" y="221"/>
                  </a:lnTo>
                  <a:lnTo>
                    <a:pt x="878" y="211"/>
                  </a:lnTo>
                  <a:lnTo>
                    <a:pt x="818" y="206"/>
                  </a:lnTo>
                  <a:lnTo>
                    <a:pt x="760" y="206"/>
                  </a:lnTo>
                  <a:lnTo>
                    <a:pt x="700" y="211"/>
                  </a:lnTo>
                  <a:lnTo>
                    <a:pt x="647" y="223"/>
                  </a:lnTo>
                  <a:lnTo>
                    <a:pt x="599" y="244"/>
                  </a:lnTo>
                  <a:lnTo>
                    <a:pt x="560" y="277"/>
                  </a:lnTo>
                  <a:lnTo>
                    <a:pt x="547" y="277"/>
                  </a:lnTo>
                  <a:lnTo>
                    <a:pt x="535" y="277"/>
                  </a:lnTo>
                  <a:close/>
                </a:path>
              </a:pathLst>
            </a:custGeom>
            <a:solidFill>
              <a:srgbClr val="97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895600" y="685800"/>
            <a:ext cx="57912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Кака</a:t>
            </a:r>
            <a:r>
              <a:rPr lang="ru-RU" sz="2000" b="1" dirty="0" err="1" smtClean="0">
                <a:latin typeface="Calibri"/>
              </a:rPr>
              <a:t>̀</a:t>
            </a:r>
            <a:r>
              <a:rPr lang="ru-RU" sz="2000" b="1" dirty="0" err="1" smtClean="0"/>
              <a:t>я</a:t>
            </a:r>
            <a:r>
              <a:rPr lang="ru-RU" sz="2000" b="1" dirty="0" smtClean="0"/>
              <a:t> река </a:t>
            </a:r>
            <a:r>
              <a:rPr lang="ru-RU" sz="2000" b="1" dirty="0" smtClean="0">
                <a:latin typeface="Calibri"/>
              </a:rPr>
              <a:t>̀</a:t>
            </a:r>
            <a:r>
              <a:rPr lang="ru-RU" sz="2000" b="1" dirty="0" err="1" smtClean="0"/>
              <a:t>тече</a:t>
            </a:r>
            <a:r>
              <a:rPr lang="ru-RU" sz="2000" b="1" dirty="0" err="1" smtClean="0">
                <a:latin typeface="Calibri"/>
              </a:rPr>
              <a:t>̀</a:t>
            </a:r>
            <a:r>
              <a:rPr lang="ru-RU" sz="2000" b="1" dirty="0" err="1" smtClean="0"/>
              <a:t>т</a:t>
            </a:r>
            <a:r>
              <a:rPr lang="ru-RU" sz="2000" b="1" dirty="0" smtClean="0"/>
              <a:t> по </a:t>
            </a:r>
            <a:r>
              <a:rPr lang="ru-RU" sz="2000" b="1" dirty="0" err="1" smtClean="0"/>
              <a:t>Краснода</a:t>
            </a:r>
            <a:r>
              <a:rPr lang="ru-RU" sz="2000" b="1" dirty="0" err="1" smtClean="0">
                <a:latin typeface="Calibri"/>
              </a:rPr>
              <a:t>̀</a:t>
            </a:r>
            <a:r>
              <a:rPr lang="ru-RU" sz="2000" b="1" dirty="0" err="1" smtClean="0"/>
              <a:t>рскому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кра</a:t>
            </a:r>
            <a:r>
              <a:rPr lang="ru-RU" sz="2000" b="1" dirty="0" err="1" smtClean="0">
                <a:latin typeface="Calibri"/>
              </a:rPr>
              <a:t>̀</a:t>
            </a:r>
            <a:r>
              <a:rPr lang="ru-RU" sz="2000" b="1" dirty="0" err="1" smtClean="0"/>
              <a:t>ю</a:t>
            </a:r>
            <a:r>
              <a:rPr lang="ru-RU" sz="2000" b="1" dirty="0" smtClean="0"/>
              <a:t>?</a:t>
            </a:r>
            <a:endParaRPr lang="ru-RU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819400" y="5867400"/>
            <a:ext cx="5666817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 </a:t>
            </a:r>
            <a:r>
              <a:rPr lang="ru-RU" sz="2000" b="1" dirty="0" err="1" smtClean="0"/>
              <a:t>Краснода</a:t>
            </a:r>
            <a:r>
              <a:rPr lang="ru-RU" sz="2000" b="1" dirty="0" err="1" smtClean="0">
                <a:latin typeface="Calibri"/>
              </a:rPr>
              <a:t>̀</a:t>
            </a:r>
            <a:r>
              <a:rPr lang="ru-RU" sz="2000" b="1" dirty="0" err="1" smtClean="0"/>
              <a:t>рскому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кра</a:t>
            </a:r>
            <a:r>
              <a:rPr lang="ru-RU" sz="2000" b="1" dirty="0" err="1" smtClean="0">
                <a:latin typeface="Calibri"/>
              </a:rPr>
              <a:t>̀</a:t>
            </a:r>
            <a:r>
              <a:rPr lang="ru-RU" sz="2000" b="1" dirty="0" err="1" smtClean="0"/>
              <a:t>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тече</a:t>
            </a:r>
            <a:r>
              <a:rPr lang="ru-RU" sz="2000" b="1" dirty="0" err="1" smtClean="0">
                <a:latin typeface="Calibri"/>
              </a:rPr>
              <a:t>̀</a:t>
            </a:r>
            <a:r>
              <a:rPr lang="ru-RU" sz="2000" b="1" dirty="0" err="1" smtClean="0"/>
              <a:t>т</a:t>
            </a:r>
            <a:r>
              <a:rPr lang="ru-RU" sz="2000" b="1" dirty="0" smtClean="0"/>
              <a:t> река</a:t>
            </a:r>
            <a:r>
              <a:rPr lang="ru-RU" sz="2000" b="1" dirty="0" smtClean="0">
                <a:latin typeface="Calibri"/>
              </a:rPr>
              <a:t>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Куба</a:t>
            </a:r>
            <a:r>
              <a:rPr lang="ru-RU" sz="2000" b="1" dirty="0" err="1" smtClean="0">
                <a:latin typeface="Calibri"/>
              </a:rPr>
              <a:t>̀</a:t>
            </a:r>
            <a:r>
              <a:rPr lang="ru-RU" sz="2000" b="1" dirty="0" err="1" smtClean="0"/>
              <a:t>нь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5715000"/>
            <a:ext cx="54864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Поэт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ому</a:t>
            </a:r>
            <a:r>
              <a:rPr lang="ru-RU" b="1" dirty="0" smtClean="0"/>
              <a:t> наш </a:t>
            </a:r>
            <a:r>
              <a:rPr lang="ru-RU" b="1" dirty="0" err="1" smtClean="0"/>
              <a:t>кра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й</a:t>
            </a:r>
            <a:r>
              <a:rPr lang="ru-RU" b="1" dirty="0" smtClean="0"/>
              <a:t> еще </a:t>
            </a:r>
            <a:r>
              <a:rPr lang="ru-RU" b="1" dirty="0" err="1" smtClean="0"/>
              <a:t>называ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ют</a:t>
            </a:r>
            <a:r>
              <a:rPr lang="ru-RU" b="1" dirty="0" smtClean="0"/>
              <a:t> - КУБА</a:t>
            </a:r>
            <a:r>
              <a:rPr lang="ru-RU" b="1" dirty="0" smtClean="0">
                <a:latin typeface="Calibri"/>
              </a:rPr>
              <a:t>̀</a:t>
            </a:r>
            <a:r>
              <a:rPr lang="ru-RU" b="1" dirty="0" smtClean="0"/>
              <a:t>НЬЮ,</a:t>
            </a:r>
          </a:p>
          <a:p>
            <a:pPr algn="ctr"/>
            <a:r>
              <a:rPr lang="ru-RU" b="1" dirty="0" smtClean="0"/>
              <a:t> а </a:t>
            </a:r>
            <a:r>
              <a:rPr lang="ru-RU" b="1" dirty="0" err="1" smtClean="0"/>
              <a:t>люде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й</a:t>
            </a:r>
            <a:r>
              <a:rPr lang="ru-RU" b="1" dirty="0" smtClean="0"/>
              <a:t>, </a:t>
            </a:r>
            <a:r>
              <a:rPr lang="ru-RU" b="1" dirty="0" err="1" smtClean="0"/>
              <a:t>кото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рые</a:t>
            </a:r>
            <a:r>
              <a:rPr lang="ru-RU" b="1" dirty="0" smtClean="0"/>
              <a:t> тут </a:t>
            </a:r>
            <a:r>
              <a:rPr lang="ru-RU" b="1" dirty="0" err="1" smtClean="0"/>
              <a:t>живу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т</a:t>
            </a:r>
            <a:r>
              <a:rPr lang="ru-RU" b="1" dirty="0" smtClean="0"/>
              <a:t>- КУБА</a:t>
            </a:r>
            <a:r>
              <a:rPr lang="ru-RU" b="1" dirty="0" smtClean="0">
                <a:latin typeface="Calibri"/>
              </a:rPr>
              <a:t>̀</a:t>
            </a:r>
            <a:r>
              <a:rPr lang="ru-RU" b="1" dirty="0" smtClean="0"/>
              <a:t>НЦАМИ</a:t>
            </a:r>
            <a:endParaRPr lang="ru-RU" b="1" dirty="0"/>
          </a:p>
        </p:txBody>
      </p:sp>
      <p:pic>
        <p:nvPicPr>
          <p:cNvPr id="3074" name="Picture 2" descr="C:\Documents and Settings\савченко елена\Рабочий стол\казаки\picturecontent-pid-4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533400"/>
            <a:ext cx="4572000" cy="4890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33400"/>
            <a:ext cx="7921298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авченко елена\Рабочий стол\казаки\xl_8e1e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82880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67000" y="457200"/>
            <a:ext cx="4343400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Ой, </a:t>
            </a:r>
            <a:r>
              <a:rPr lang="ru-RU" sz="2800" b="1" dirty="0" err="1" smtClean="0"/>
              <a:t>Куба</a:t>
            </a:r>
            <a:r>
              <a:rPr lang="ru-RU" sz="2800" b="1" dirty="0" err="1" smtClean="0">
                <a:latin typeface="Calibri"/>
              </a:rPr>
              <a:t>̀</a:t>
            </a:r>
            <a:r>
              <a:rPr lang="ru-RU" sz="2800" b="1" dirty="0" err="1" smtClean="0"/>
              <a:t>нь,моя</a:t>
            </a:r>
            <a:r>
              <a:rPr lang="ru-RU" sz="2800" b="1" dirty="0" smtClean="0">
                <a:latin typeface="Calibri"/>
              </a:rPr>
              <a:t>̀</a:t>
            </a:r>
            <a:r>
              <a:rPr lang="ru-RU" sz="2800" b="1" dirty="0" smtClean="0"/>
              <a:t> река</a:t>
            </a:r>
            <a:r>
              <a:rPr lang="ru-RU" sz="2800" b="1" dirty="0" smtClean="0">
                <a:latin typeface="Calibri"/>
              </a:rPr>
              <a:t>̀</a:t>
            </a:r>
            <a:endParaRPr lang="ru-RU" sz="2800" b="1" dirty="0" smtClean="0"/>
          </a:p>
          <a:p>
            <a:pPr algn="ctr"/>
            <a:r>
              <a:rPr lang="ru-RU" sz="2800" b="1" dirty="0" err="1" smtClean="0"/>
              <a:t>Расписны</a:t>
            </a:r>
            <a:r>
              <a:rPr lang="ru-RU" sz="2800" b="1" dirty="0" err="1" smtClean="0">
                <a:latin typeface="Calibri"/>
              </a:rPr>
              <a:t>̀</a:t>
            </a:r>
            <a:r>
              <a:rPr lang="ru-RU" sz="2800" b="1" dirty="0" err="1" smtClean="0"/>
              <a:t>е</a:t>
            </a:r>
            <a:r>
              <a:rPr lang="ru-RU" sz="2800" b="1" dirty="0" smtClean="0"/>
              <a:t> берега</a:t>
            </a:r>
            <a:r>
              <a:rPr lang="ru-RU" sz="2800" b="1" dirty="0" smtClean="0">
                <a:latin typeface="Calibri"/>
              </a:rPr>
              <a:t>̀</a:t>
            </a:r>
            <a:r>
              <a:rPr lang="ru-RU" sz="2800" b="1" dirty="0" smtClean="0"/>
              <a:t>…</a:t>
            </a:r>
            <a:endParaRPr lang="ru-RU" sz="2800" b="1" dirty="0"/>
          </a:p>
        </p:txBody>
      </p:sp>
      <p:pic>
        <p:nvPicPr>
          <p:cNvPr id="1027" name="Picture 3" descr="C:\Documents and Settings\савченко елена\Рабочий стол\казаки\лдоо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752600"/>
            <a:ext cx="6679972" cy="4731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савченко елена\Рабочий стол\казаки\27304_panora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676400"/>
            <a:ext cx="6970251" cy="4731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Documents and Settings\савченко елена\Рабочий стол\казаки\post-6412-1230638403.jpg"/>
          <p:cNvPicPr>
            <a:picLocks noChangeAspect="1" noChangeArrowheads="1"/>
          </p:cNvPicPr>
          <p:nvPr/>
        </p:nvPicPr>
        <p:blipFill>
          <a:blip r:embed="rId5"/>
          <a:srcRect t="10337"/>
          <a:stretch>
            <a:fillRect/>
          </a:stretch>
        </p:blipFill>
        <p:spPr bwMode="auto">
          <a:xfrm>
            <a:off x="1182175" y="1676400"/>
            <a:ext cx="7199825" cy="4845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C:\Documents and Settings\савченко елена\Рабочий стол\казаки\11.jpg"/>
          <p:cNvPicPr>
            <a:picLocks noChangeAspect="1" noChangeArrowheads="1"/>
          </p:cNvPicPr>
          <p:nvPr/>
        </p:nvPicPr>
        <p:blipFill>
          <a:blip r:embed="rId6"/>
          <a:srcRect t="7247"/>
          <a:stretch>
            <a:fillRect/>
          </a:stretch>
        </p:blipFill>
        <p:spPr bwMode="auto">
          <a:xfrm>
            <a:off x="1066800" y="1520489"/>
            <a:ext cx="7391400" cy="5041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00"/>
                            </p:stCondLst>
                            <p:childTnLst>
                              <p:par>
                                <p:cTn id="10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6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6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6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Кирилл\Рабочий стол\Рабочий стол\МАМА\родина\b9b6b9713d5d.png"/>
          <p:cNvPicPr>
            <a:picLocks noChangeAspect="1" noChangeArrowheads="1"/>
          </p:cNvPicPr>
          <p:nvPr/>
        </p:nvPicPr>
        <p:blipFill>
          <a:blip r:embed="rId4" cstate="email"/>
          <a:srcRect l="11667" t="14815" r="-469" b="-3367"/>
          <a:stretch>
            <a:fillRect/>
          </a:stretch>
        </p:blipFill>
        <p:spPr bwMode="auto">
          <a:xfrm>
            <a:off x="228600" y="1447800"/>
            <a:ext cx="8120098" cy="50101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Дава</a:t>
            </a:r>
            <a:r>
              <a:rPr lang="ru-RU" sz="2800" b="1" dirty="0" err="1" smtClean="0">
                <a:latin typeface="Calibri"/>
              </a:rPr>
              <a:t>̀</a:t>
            </a:r>
            <a:r>
              <a:rPr lang="ru-RU" sz="2800" b="1" dirty="0" err="1" smtClean="0"/>
              <a:t>йте</a:t>
            </a:r>
            <a:r>
              <a:rPr lang="ru-RU" sz="2800" b="1" dirty="0" smtClean="0"/>
              <a:t>  </a:t>
            </a:r>
            <a:r>
              <a:rPr lang="ru-RU" sz="2800" b="1" dirty="0" err="1" smtClean="0"/>
              <a:t>соверши</a:t>
            </a:r>
            <a:r>
              <a:rPr lang="ru-RU" sz="2800" b="1" dirty="0" err="1" smtClean="0">
                <a:latin typeface="Calibri"/>
              </a:rPr>
              <a:t>̀</a:t>
            </a:r>
            <a:r>
              <a:rPr lang="ru-RU" sz="2800" b="1" dirty="0" err="1" smtClean="0"/>
              <a:t>м</a:t>
            </a:r>
            <a:r>
              <a:rPr lang="ru-RU" sz="2800" b="1" dirty="0" smtClean="0"/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экску</a:t>
            </a:r>
            <a:r>
              <a:rPr lang="ru-RU" sz="2800" b="1" dirty="0" err="1" smtClean="0">
                <a:solidFill>
                  <a:srgbClr val="FF0000"/>
                </a:solidFill>
                <a:latin typeface="Calibri"/>
              </a:rPr>
              <a:t>̀</a:t>
            </a:r>
            <a:r>
              <a:rPr lang="ru-RU" sz="2800" b="1" dirty="0" err="1" smtClean="0">
                <a:solidFill>
                  <a:srgbClr val="FF0000"/>
                </a:solidFill>
              </a:rPr>
              <a:t>рсию</a:t>
            </a:r>
            <a:r>
              <a:rPr lang="ru-RU" sz="2800" b="1" dirty="0" smtClean="0"/>
              <a:t> по </a:t>
            </a:r>
            <a:r>
              <a:rPr lang="ru-RU" sz="2800" b="1" dirty="0" err="1" smtClean="0"/>
              <a:t>ста</a:t>
            </a:r>
            <a:r>
              <a:rPr lang="ru-RU" sz="2800" b="1" dirty="0" err="1" smtClean="0">
                <a:latin typeface="Calibri"/>
              </a:rPr>
              <a:t>̀</a:t>
            </a:r>
            <a:r>
              <a:rPr lang="ru-RU" sz="2800" b="1" dirty="0" err="1" smtClean="0"/>
              <a:t>нциям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/>
              <a:t>и  </a:t>
            </a:r>
            <a:r>
              <a:rPr lang="ru-RU" sz="2800" b="1" dirty="0" err="1" smtClean="0"/>
              <a:t>узна</a:t>
            </a:r>
            <a:r>
              <a:rPr lang="ru-RU" sz="2800" b="1" dirty="0" err="1" smtClean="0">
                <a:latin typeface="Calibri"/>
              </a:rPr>
              <a:t>̀</a:t>
            </a:r>
            <a:r>
              <a:rPr lang="ru-RU" sz="2800" b="1" dirty="0" err="1" smtClean="0"/>
              <a:t>ем</a:t>
            </a:r>
            <a:r>
              <a:rPr lang="ru-RU" sz="2800" b="1" dirty="0" smtClean="0"/>
              <a:t> о </a:t>
            </a:r>
            <a:r>
              <a:rPr lang="ru-RU" sz="2800" b="1" dirty="0" err="1" smtClean="0"/>
              <a:t>на</a:t>
            </a:r>
            <a:r>
              <a:rPr lang="ru-RU" sz="2800" b="1" dirty="0" err="1" smtClean="0">
                <a:latin typeface="Calibri"/>
              </a:rPr>
              <a:t>̀</a:t>
            </a:r>
            <a:r>
              <a:rPr lang="ru-RU" sz="2800" b="1" dirty="0" err="1" smtClean="0"/>
              <a:t>ших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сла</a:t>
            </a:r>
            <a:r>
              <a:rPr lang="ru-RU" sz="2800" b="1" dirty="0" err="1" smtClean="0">
                <a:latin typeface="Calibri"/>
              </a:rPr>
              <a:t>̀</a:t>
            </a:r>
            <a:r>
              <a:rPr lang="ru-RU" sz="2800" b="1" dirty="0" err="1" smtClean="0"/>
              <a:t>вных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земляка</a:t>
            </a:r>
            <a:r>
              <a:rPr lang="ru-RU" sz="2800" b="1" dirty="0" err="1" smtClean="0">
                <a:latin typeface="Calibri"/>
              </a:rPr>
              <a:t>̀</a:t>
            </a:r>
            <a:r>
              <a:rPr lang="ru-RU" sz="2800" b="1" dirty="0" err="1" smtClean="0"/>
              <a:t>х</a:t>
            </a:r>
            <a:r>
              <a:rPr lang="ru-RU" sz="2800" b="1" dirty="0" smtClean="0"/>
              <a:t> –</a:t>
            </a:r>
            <a:r>
              <a:rPr lang="ru-RU" sz="2800" b="1" dirty="0" err="1" smtClean="0">
                <a:solidFill>
                  <a:srgbClr val="FF0000"/>
                </a:solidFill>
              </a:rPr>
              <a:t>куба</a:t>
            </a:r>
            <a:r>
              <a:rPr lang="ru-RU" sz="2800" b="1" dirty="0" err="1" smtClean="0">
                <a:solidFill>
                  <a:srgbClr val="FF0000"/>
                </a:solidFill>
                <a:latin typeface="Calibri"/>
              </a:rPr>
              <a:t>̀</a:t>
            </a:r>
            <a:r>
              <a:rPr lang="ru-RU" sz="2800" b="1" dirty="0" err="1" smtClean="0">
                <a:solidFill>
                  <a:srgbClr val="FF0000"/>
                </a:solidFill>
              </a:rPr>
              <a:t>нцах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6" name="153_parovozi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  <p:pic>
        <p:nvPicPr>
          <p:cNvPr id="8" name="Picture 5" descr="Флаг Кубан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1371600"/>
            <a:ext cx="2173849" cy="1447800"/>
          </a:xfrm>
          <a:prstGeom prst="rect">
            <a:avLst/>
          </a:prstGeom>
          <a:noFill/>
        </p:spPr>
      </p:pic>
      <p:pic>
        <p:nvPicPr>
          <p:cNvPr id="9" name="Рисунок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3A6230"/>
              </a:clrFrom>
              <a:clrTo>
                <a:srgbClr val="3A6230">
                  <a:alpha val="0"/>
                </a:srgbClr>
              </a:clrTo>
            </a:clrChange>
          </a:blip>
          <a:srcRect l="19210" t="8000" r="15148"/>
          <a:stretch>
            <a:fillRect/>
          </a:stretch>
        </p:blipFill>
        <p:spPr bwMode="auto">
          <a:xfrm>
            <a:off x="6781800" y="3083168"/>
            <a:ext cx="2133600" cy="362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2010</TotalTime>
  <Words>112</Words>
  <Application>Microsoft Office PowerPoint</Application>
  <PresentationFormat>Экран (4:3)</PresentationFormat>
  <Paragraphs>38</Paragraphs>
  <Slides>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223</cp:revision>
  <dcterms:modified xsi:type="dcterms:W3CDTF">2013-10-13T10:08:36Z</dcterms:modified>
</cp:coreProperties>
</file>