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305" r:id="rId2"/>
    <p:sldId id="285" r:id="rId3"/>
    <p:sldId id="297" r:id="rId4"/>
    <p:sldId id="277" r:id="rId5"/>
    <p:sldId id="319" r:id="rId6"/>
    <p:sldId id="320" r:id="rId7"/>
    <p:sldId id="325" r:id="rId8"/>
    <p:sldId id="334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9450" autoAdjust="0"/>
    <p:restoredTop sz="94660"/>
  </p:normalViewPr>
  <p:slideViewPr>
    <p:cSldViewPr>
      <p:cViewPr varScale="1">
        <p:scale>
          <a:sx n="87" d="100"/>
          <a:sy n="87" d="100"/>
        </p:scale>
        <p:origin x="-8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1FB426-C515-4E28-8952-331FAEDE3582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11960-9127-43FE-B424-713DD67595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880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10/13/2013</a:t>
            </a:fld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10/13/2013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10/13/2013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10/13/2013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10/13/2013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10/13/2013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10/13/2013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10/13/2013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10/13/2013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10/13/2013</a:t>
            </a:fld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10/13/2013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10/13/2013</a:t>
            </a:fld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png"/><Relationship Id="rId2" Type="http://schemas.openxmlformats.org/officeDocument/2006/relationships/audio" Target="file:///C:\Documents%20and%20Settings\&#1089;&#1072;&#1074;&#1095;&#1077;&#1085;&#1082;&#1086;%20&#1077;&#1083;&#1077;&#1085;&#1072;\&#1052;&#1086;&#1080;%20&#1076;&#1086;&#1082;&#1091;&#1084;&#1077;&#1085;&#1090;&#1099;\&#1076;&#1086;&#1082;&#1091;&#1084;&#1077;&#1085;&#1090;&#1099;\&#1083;&#1077;&#1089;.%20&#1075;&#1088;&#1080;&#1073;&#1099;,%20&#1087;&#1090;&#1080;&#1094;&#1099;,%20&#1085;&#1072;&#1089;&#1077;&#1082;&#1086;&#1084;&#1099;&#1077;\&#1063;&#1090;&#1086;%20&#1090;&#1072;&#1082;&#1086;&#1077;%20&#1083;&#1077;&#1089;\mult_ef.mp3" TargetMode="External"/><Relationship Id="rId1" Type="http://schemas.openxmlformats.org/officeDocument/2006/relationships/audio" Target="../media/audio1.wav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png"/><Relationship Id="rId2" Type="http://schemas.openxmlformats.org/officeDocument/2006/relationships/audio" Target="file:///C:\Documents%20and%20Settings\&#1089;&#1072;&#1074;&#1095;&#1077;&#1085;&#1082;&#1086;%20&#1077;&#1083;&#1077;&#1085;&#1072;\&#1052;&#1086;&#1080;%20&#1076;&#1086;&#1082;&#1091;&#1084;&#1077;&#1085;&#1090;&#1099;\&#1076;&#1086;&#1082;&#1091;&#1084;&#1077;&#1085;&#1090;&#1099;\&#1083;&#1077;&#1089;.%20&#1075;&#1088;&#1080;&#1073;&#1099;,%20&#1087;&#1090;&#1080;&#1094;&#1099;,%20&#1085;&#1072;&#1089;&#1077;&#1082;&#1086;&#1084;&#1099;&#1077;\&#1063;&#1090;&#1086;%20&#1090;&#1072;&#1082;&#1086;&#1077;%20&#1083;&#1077;&#1089;\mult_ef.mp3" TargetMode="External"/><Relationship Id="rId1" Type="http://schemas.openxmlformats.org/officeDocument/2006/relationships/audio" Target="../media/audio1.wav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gif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савченко елена\Мои документы\Мои рисунки\ВЕСНА\никто-не-забыт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914400"/>
            <a:ext cx="4495800" cy="354272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TextBox 2"/>
          <p:cNvSpPr txBox="1"/>
          <p:nvPr/>
        </p:nvSpPr>
        <p:spPr>
          <a:xfrm>
            <a:off x="1447800" y="5638800"/>
            <a:ext cx="6781800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Не </a:t>
            </a:r>
            <a:r>
              <a:rPr lang="ru-RU" sz="2000" b="1" dirty="0" err="1" smtClean="0"/>
              <a:t>забыва</a:t>
            </a:r>
            <a:r>
              <a:rPr lang="ru-RU" sz="2000" b="1" dirty="0" err="1" smtClean="0">
                <a:latin typeface="Calibri"/>
              </a:rPr>
              <a:t>̀</a:t>
            </a:r>
            <a:r>
              <a:rPr lang="ru-RU" sz="2000" b="1" dirty="0" err="1" smtClean="0"/>
              <a:t>йте</a:t>
            </a:r>
            <a:r>
              <a:rPr lang="ru-RU" sz="2000" b="1" dirty="0" smtClean="0"/>
              <a:t> тех, кто </a:t>
            </a:r>
            <a:r>
              <a:rPr lang="ru-RU" sz="2000" b="1" dirty="0" err="1" smtClean="0"/>
              <a:t>поги</a:t>
            </a:r>
            <a:r>
              <a:rPr lang="ru-RU" sz="2000" b="1" dirty="0" err="1" smtClean="0">
                <a:latin typeface="Calibri"/>
              </a:rPr>
              <a:t>̀</a:t>
            </a:r>
            <a:r>
              <a:rPr lang="ru-RU" sz="2000" b="1" dirty="0" err="1" smtClean="0"/>
              <a:t>б</a:t>
            </a:r>
            <a:r>
              <a:rPr lang="ru-RU" sz="2000" b="1" dirty="0" smtClean="0"/>
              <a:t> за </a:t>
            </a:r>
            <a:r>
              <a:rPr lang="ru-RU" sz="2000" b="1" dirty="0" err="1" smtClean="0"/>
              <a:t>ва</a:t>
            </a:r>
            <a:r>
              <a:rPr lang="ru-RU" sz="2000" b="1" dirty="0" err="1" smtClean="0">
                <a:latin typeface="Calibri"/>
              </a:rPr>
              <a:t>̀</a:t>
            </a:r>
            <a:r>
              <a:rPr lang="ru-RU" sz="2000" b="1" dirty="0" err="1" smtClean="0"/>
              <a:t>шу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ми</a:t>
            </a:r>
            <a:r>
              <a:rPr lang="ru-RU" sz="2000" b="1" dirty="0" err="1" smtClean="0">
                <a:latin typeface="Calibri"/>
              </a:rPr>
              <a:t>̀</a:t>
            </a:r>
            <a:r>
              <a:rPr lang="ru-RU" sz="2000" b="1" dirty="0" err="1" smtClean="0"/>
              <a:t>рную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жи</a:t>
            </a:r>
            <a:r>
              <a:rPr lang="ru-RU" sz="2000" b="1" dirty="0" err="1" smtClean="0">
                <a:latin typeface="Calibri"/>
              </a:rPr>
              <a:t>̀</a:t>
            </a:r>
            <a:r>
              <a:rPr lang="ru-RU" sz="2000" b="1" dirty="0" err="1" smtClean="0"/>
              <a:t>знь</a:t>
            </a:r>
            <a:r>
              <a:rPr lang="ru-RU" sz="2000" b="1" dirty="0" smtClean="0"/>
              <a:t>!</a:t>
            </a:r>
          </a:p>
          <a:p>
            <a:pPr algn="ctr"/>
            <a:r>
              <a:rPr lang="ru-RU" sz="2000" b="1" dirty="0" smtClean="0"/>
              <a:t>Не </a:t>
            </a:r>
            <a:r>
              <a:rPr lang="ru-RU" sz="2000" b="1" dirty="0" err="1" smtClean="0"/>
              <a:t>забыва</a:t>
            </a:r>
            <a:r>
              <a:rPr lang="ru-RU" sz="2000" b="1" dirty="0" err="1" smtClean="0">
                <a:latin typeface="Calibri"/>
              </a:rPr>
              <a:t>̀</a:t>
            </a:r>
            <a:r>
              <a:rPr lang="ru-RU" sz="2000" b="1" dirty="0" err="1" smtClean="0"/>
              <a:t>йте</a:t>
            </a:r>
            <a:r>
              <a:rPr lang="ru-RU" sz="2000" b="1" dirty="0" smtClean="0"/>
              <a:t>  тех, кто </a:t>
            </a:r>
            <a:r>
              <a:rPr lang="ru-RU" sz="2000" b="1" dirty="0" err="1" smtClean="0"/>
              <a:t>вме</a:t>
            </a:r>
            <a:r>
              <a:rPr lang="ru-RU" sz="2000" b="1" dirty="0" err="1" smtClean="0">
                <a:latin typeface="Calibri"/>
              </a:rPr>
              <a:t>̀</a:t>
            </a:r>
            <a:r>
              <a:rPr lang="ru-RU" sz="2000" b="1" dirty="0" err="1" smtClean="0"/>
              <a:t>сте</a:t>
            </a:r>
            <a:r>
              <a:rPr lang="ru-RU" sz="2000" b="1" dirty="0" smtClean="0"/>
              <a:t> с </a:t>
            </a:r>
            <a:r>
              <a:rPr lang="ru-RU" sz="2000" b="1" dirty="0" err="1" smtClean="0"/>
              <a:t>на</a:t>
            </a:r>
            <a:r>
              <a:rPr lang="ru-RU" sz="2000" b="1" dirty="0" err="1" smtClean="0">
                <a:latin typeface="Calibri"/>
              </a:rPr>
              <a:t>̀</a:t>
            </a:r>
            <a:r>
              <a:rPr lang="ru-RU" sz="2000" b="1" dirty="0" err="1" smtClean="0"/>
              <a:t>ми</a:t>
            </a:r>
            <a:r>
              <a:rPr lang="ru-RU" sz="2000" b="1" dirty="0" smtClean="0"/>
              <a:t>!</a:t>
            </a:r>
          </a:p>
        </p:txBody>
      </p:sp>
      <p:pic>
        <p:nvPicPr>
          <p:cNvPr id="4" name="Picture 4" descr="26марта 2005"/>
          <p:cNvPicPr>
            <a:picLocks noChangeAspect="1" noChangeArrowheads="1"/>
          </p:cNvPicPr>
          <p:nvPr/>
        </p:nvPicPr>
        <p:blipFill>
          <a:blip r:embed="rId3"/>
          <a:srcRect l="8569" r="10880"/>
          <a:stretch>
            <a:fillRect/>
          </a:stretch>
        </p:blipFill>
        <p:spPr>
          <a:xfrm>
            <a:off x="5181600" y="1219200"/>
            <a:ext cx="3581400" cy="304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248400" y="3733800"/>
            <a:ext cx="1358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ВЕТЕРА</a:t>
            </a:r>
            <a:r>
              <a:rPr lang="ru-RU" dirty="0" smtClean="0">
                <a:latin typeface="Calibri"/>
              </a:rPr>
              <a:t>̀</a:t>
            </a:r>
            <a:r>
              <a:rPr lang="ru-RU" dirty="0" smtClean="0"/>
              <a:t>НЫ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5486400" y="30480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447800" y="5715000"/>
            <a:ext cx="6477000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Па</a:t>
            </a:r>
            <a:r>
              <a:rPr lang="ru-RU" sz="2000" b="1" dirty="0" err="1" smtClean="0">
                <a:latin typeface="Calibri"/>
              </a:rPr>
              <a:t>̀</a:t>
            </a:r>
            <a:r>
              <a:rPr lang="ru-RU" sz="2000" b="1" dirty="0" err="1" smtClean="0"/>
              <a:t>мятники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</a:t>
            </a:r>
            <a:r>
              <a:rPr lang="ru-RU" sz="2000" b="1" dirty="0" err="1" smtClean="0">
                <a:latin typeface="Calibri"/>
              </a:rPr>
              <a:t>̀</a:t>
            </a:r>
            <a:r>
              <a:rPr lang="ru-RU" sz="2000" b="1" dirty="0" err="1" smtClean="0"/>
              <a:t>двигам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куба</a:t>
            </a:r>
            <a:r>
              <a:rPr lang="ru-RU" sz="2000" b="1" dirty="0" err="1" smtClean="0">
                <a:latin typeface="Calibri"/>
              </a:rPr>
              <a:t>̀</a:t>
            </a:r>
            <a:r>
              <a:rPr lang="ru-RU" sz="2000" b="1" dirty="0" err="1" smtClean="0"/>
              <a:t>нцев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го</a:t>
            </a:r>
            <a:r>
              <a:rPr lang="ru-RU" sz="2000" b="1" dirty="0" err="1" smtClean="0">
                <a:latin typeface="Calibri"/>
              </a:rPr>
              <a:t>̀</a:t>
            </a:r>
            <a:r>
              <a:rPr lang="ru-RU" sz="2000" b="1" dirty="0" err="1" smtClean="0"/>
              <a:t>роде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Армави</a:t>
            </a:r>
            <a:r>
              <a:rPr lang="ru-RU" sz="2000" b="1" dirty="0" err="1" smtClean="0">
                <a:latin typeface="Calibri"/>
              </a:rPr>
              <a:t>̀</a:t>
            </a:r>
            <a:r>
              <a:rPr lang="ru-RU" sz="2000" b="1" dirty="0" err="1" smtClean="0"/>
              <a:t>ре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pic>
        <p:nvPicPr>
          <p:cNvPr id="5122" name="Picture 2" descr="C:\Documents and Settings\савченко елена\Рабочий стол\казаки\normal_IMG_03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379" y="1219200"/>
            <a:ext cx="249555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Documents and Settings\савченко елена\Рабочий стол\казаки\p_gr_v_sma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457200"/>
            <a:ext cx="208287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Documents and Settings\савченко елена\Рабочий стол\казаки\foto_new_pam_vov_kafe_smal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13158" y="1295400"/>
            <a:ext cx="219108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C:\Documents and Settings\савченко елена\Рабочий стол\казаки\pam_moryakam_smal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2784390"/>
            <a:ext cx="2209800" cy="2717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савченко елена\Рабочий стол\казаки\1263394210.jpg"/>
          <p:cNvPicPr>
            <a:picLocks noChangeAspect="1" noChangeArrowheads="1"/>
          </p:cNvPicPr>
          <p:nvPr/>
        </p:nvPicPr>
        <p:blipFill>
          <a:blip r:embed="rId2"/>
          <a:srcRect b="86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638800" y="2057400"/>
            <a:ext cx="2971800" cy="34163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err="1" smtClean="0"/>
              <a:t>Е</a:t>
            </a:r>
            <a:r>
              <a:rPr lang="ru-RU" b="1" dirty="0" err="1" smtClean="0">
                <a:latin typeface="Calibri"/>
              </a:rPr>
              <a:t>̀</a:t>
            </a:r>
            <a:r>
              <a:rPr lang="ru-RU" b="1" dirty="0" err="1" smtClean="0"/>
              <a:t>сли</a:t>
            </a:r>
            <a:r>
              <a:rPr lang="ru-RU" b="1" dirty="0" smtClean="0"/>
              <a:t> в </a:t>
            </a:r>
            <a:r>
              <a:rPr lang="ru-RU" b="1" dirty="0" err="1" smtClean="0"/>
              <a:t>чи</a:t>
            </a:r>
            <a:r>
              <a:rPr lang="ru-RU" b="1" dirty="0" err="1" smtClean="0">
                <a:latin typeface="Calibri"/>
              </a:rPr>
              <a:t>̀</a:t>
            </a:r>
            <a:r>
              <a:rPr lang="ru-RU" b="1" dirty="0" err="1" smtClean="0"/>
              <a:t>стом</a:t>
            </a:r>
            <a:r>
              <a:rPr lang="ru-RU" b="1" dirty="0" smtClean="0"/>
              <a:t> </a:t>
            </a:r>
            <a:r>
              <a:rPr lang="ru-RU" b="1" dirty="0" err="1" smtClean="0"/>
              <a:t>по</a:t>
            </a:r>
            <a:r>
              <a:rPr lang="ru-RU" b="1" dirty="0" err="1" smtClean="0">
                <a:latin typeface="Calibri"/>
              </a:rPr>
              <a:t>̀</a:t>
            </a:r>
            <a:r>
              <a:rPr lang="ru-RU" b="1" dirty="0" err="1" smtClean="0"/>
              <a:t>ле</a:t>
            </a:r>
            <a:endParaRPr lang="ru-RU" b="1" dirty="0" smtClean="0"/>
          </a:p>
          <a:p>
            <a:r>
              <a:rPr lang="ru-RU" b="1" dirty="0" err="1" smtClean="0"/>
              <a:t>За</a:t>
            </a:r>
            <a:r>
              <a:rPr lang="ru-RU" b="1" dirty="0" err="1" smtClean="0">
                <a:latin typeface="Calibri"/>
              </a:rPr>
              <a:t>̀</a:t>
            </a:r>
            <a:r>
              <a:rPr lang="ru-RU" b="1" dirty="0" err="1" smtClean="0"/>
              <a:t>втра</a:t>
            </a:r>
            <a:r>
              <a:rPr lang="ru-RU" b="1" dirty="0" smtClean="0"/>
              <a:t> </a:t>
            </a:r>
            <a:r>
              <a:rPr lang="ru-RU" b="1" dirty="0" err="1" smtClean="0"/>
              <a:t>бу</a:t>
            </a:r>
            <a:r>
              <a:rPr lang="ru-RU" b="1" dirty="0" err="1" smtClean="0">
                <a:latin typeface="Calibri"/>
              </a:rPr>
              <a:t>̀</a:t>
            </a:r>
            <a:r>
              <a:rPr lang="ru-RU" b="1" dirty="0" err="1" smtClean="0"/>
              <a:t>ря</a:t>
            </a:r>
            <a:r>
              <a:rPr lang="ru-RU" b="1" dirty="0" smtClean="0"/>
              <a:t> </a:t>
            </a:r>
            <a:r>
              <a:rPr lang="ru-RU" b="1" dirty="0" err="1" smtClean="0"/>
              <a:t>гря</a:t>
            </a:r>
            <a:r>
              <a:rPr lang="ru-RU" b="1" dirty="0" err="1" smtClean="0">
                <a:latin typeface="Calibri"/>
              </a:rPr>
              <a:t>̀</a:t>
            </a:r>
            <a:r>
              <a:rPr lang="ru-RU" b="1" dirty="0" err="1" smtClean="0"/>
              <a:t>нет</a:t>
            </a:r>
            <a:r>
              <a:rPr lang="ru-RU" b="1" dirty="0" smtClean="0"/>
              <a:t>,</a:t>
            </a:r>
          </a:p>
          <a:p>
            <a:r>
              <a:rPr lang="ru-RU" b="1" dirty="0" err="1" smtClean="0"/>
              <a:t>Почерне</a:t>
            </a:r>
            <a:r>
              <a:rPr lang="ru-RU" b="1" dirty="0" err="1" smtClean="0">
                <a:latin typeface="Calibri"/>
              </a:rPr>
              <a:t>̀</a:t>
            </a:r>
            <a:r>
              <a:rPr lang="ru-RU" b="1" dirty="0" err="1" smtClean="0"/>
              <a:t>ет</a:t>
            </a:r>
            <a:r>
              <a:rPr lang="ru-RU" b="1" dirty="0" smtClean="0"/>
              <a:t> </a:t>
            </a:r>
            <a:r>
              <a:rPr lang="ru-RU" b="1" dirty="0" err="1" smtClean="0"/>
              <a:t>не</a:t>
            </a:r>
            <a:r>
              <a:rPr lang="ru-RU" b="1" dirty="0" err="1" smtClean="0">
                <a:latin typeface="Calibri"/>
              </a:rPr>
              <a:t>̀</a:t>
            </a:r>
            <a:r>
              <a:rPr lang="ru-RU" b="1" dirty="0" err="1" smtClean="0"/>
              <a:t>бо</a:t>
            </a:r>
            <a:r>
              <a:rPr lang="ru-RU" b="1" dirty="0" smtClean="0"/>
              <a:t>,</a:t>
            </a:r>
          </a:p>
          <a:p>
            <a:r>
              <a:rPr lang="ru-RU" b="1" dirty="0" smtClean="0"/>
              <a:t> </a:t>
            </a:r>
            <a:r>
              <a:rPr lang="ru-RU" b="1" dirty="0" err="1" smtClean="0"/>
              <a:t>набегу</a:t>
            </a:r>
            <a:r>
              <a:rPr lang="ru-RU" b="1" dirty="0" err="1" smtClean="0">
                <a:latin typeface="Calibri"/>
              </a:rPr>
              <a:t>̀</a:t>
            </a:r>
            <a:r>
              <a:rPr lang="ru-RU" b="1" dirty="0" err="1" smtClean="0"/>
              <a:t>т</a:t>
            </a:r>
            <a:r>
              <a:rPr lang="ru-RU" b="1" dirty="0" smtClean="0"/>
              <a:t> враги-</a:t>
            </a:r>
          </a:p>
          <a:p>
            <a:r>
              <a:rPr lang="ru-RU" b="1" dirty="0" smtClean="0"/>
              <a:t>На </a:t>
            </a:r>
            <a:r>
              <a:rPr lang="ru-RU" b="1" dirty="0" err="1" smtClean="0"/>
              <a:t>защи</a:t>
            </a:r>
            <a:r>
              <a:rPr lang="ru-RU" b="1" dirty="0" err="1" smtClean="0">
                <a:latin typeface="Calibri"/>
              </a:rPr>
              <a:t>̀</a:t>
            </a:r>
            <a:r>
              <a:rPr lang="ru-RU" b="1" dirty="0" err="1" smtClean="0"/>
              <a:t>ту</a:t>
            </a:r>
            <a:r>
              <a:rPr lang="ru-RU" b="1" dirty="0" smtClean="0"/>
              <a:t> </a:t>
            </a:r>
            <a:r>
              <a:rPr lang="ru-RU" b="1" dirty="0" err="1" smtClean="0"/>
              <a:t>вста</a:t>
            </a:r>
            <a:r>
              <a:rPr lang="ru-RU" b="1" dirty="0" err="1" smtClean="0">
                <a:latin typeface="Calibri"/>
              </a:rPr>
              <a:t>̀</a:t>
            </a:r>
            <a:r>
              <a:rPr lang="ru-RU" b="1" dirty="0" err="1" smtClean="0"/>
              <a:t>нем</a:t>
            </a:r>
            <a:endParaRPr lang="ru-RU" b="1" dirty="0" smtClean="0"/>
          </a:p>
          <a:p>
            <a:r>
              <a:rPr lang="ru-RU" b="1" dirty="0" smtClean="0"/>
              <a:t>Той земли</a:t>
            </a:r>
            <a:r>
              <a:rPr lang="ru-RU" b="1" dirty="0" smtClean="0">
                <a:latin typeface="Calibri"/>
              </a:rPr>
              <a:t>̀</a:t>
            </a:r>
            <a:r>
              <a:rPr lang="ru-RU" b="1" dirty="0" smtClean="0"/>
              <a:t>, что </a:t>
            </a:r>
            <a:r>
              <a:rPr lang="ru-RU" b="1" dirty="0" err="1" smtClean="0"/>
              <a:t>лю</a:t>
            </a:r>
            <a:r>
              <a:rPr lang="ru-RU" b="1" dirty="0" err="1" smtClean="0">
                <a:latin typeface="Calibri"/>
              </a:rPr>
              <a:t>̀</a:t>
            </a:r>
            <a:r>
              <a:rPr lang="ru-RU" b="1" dirty="0" err="1" smtClean="0"/>
              <a:t>бим</a:t>
            </a:r>
            <a:endParaRPr lang="ru-RU" b="1" dirty="0" smtClean="0"/>
          </a:p>
          <a:p>
            <a:r>
              <a:rPr lang="ru-RU" b="1" dirty="0" smtClean="0"/>
              <a:t>Как деды</a:t>
            </a:r>
            <a:r>
              <a:rPr lang="ru-RU" b="1" dirty="0" smtClean="0">
                <a:latin typeface="Calibri"/>
              </a:rPr>
              <a:t>̀</a:t>
            </a:r>
            <a:r>
              <a:rPr lang="ru-RU" b="1" dirty="0" smtClean="0"/>
              <a:t> </a:t>
            </a:r>
            <a:r>
              <a:rPr lang="ru-RU" b="1" dirty="0" err="1" smtClean="0"/>
              <a:t>встава</a:t>
            </a:r>
            <a:r>
              <a:rPr lang="ru-RU" b="1" dirty="0" err="1" smtClean="0">
                <a:latin typeface="Calibri"/>
              </a:rPr>
              <a:t>̀</a:t>
            </a:r>
            <a:r>
              <a:rPr lang="ru-RU" b="1" dirty="0" err="1" smtClean="0"/>
              <a:t>ли</a:t>
            </a:r>
            <a:endParaRPr lang="ru-RU" b="1" dirty="0" smtClean="0"/>
          </a:p>
          <a:p>
            <a:r>
              <a:rPr lang="ru-RU" b="1" dirty="0" err="1" smtClean="0"/>
              <a:t>Гру</a:t>
            </a:r>
            <a:r>
              <a:rPr lang="ru-RU" b="1" dirty="0" err="1" smtClean="0">
                <a:latin typeface="Calibri"/>
              </a:rPr>
              <a:t>̀</a:t>
            </a:r>
            <a:r>
              <a:rPr lang="ru-RU" b="1" dirty="0" err="1" smtClean="0"/>
              <a:t>дью</a:t>
            </a:r>
            <a:r>
              <a:rPr lang="ru-RU" b="1" dirty="0" smtClean="0"/>
              <a:t> на штыки</a:t>
            </a:r>
            <a:r>
              <a:rPr lang="ru-RU" b="1" dirty="0" smtClean="0">
                <a:latin typeface="Calibri"/>
              </a:rPr>
              <a:t>̀</a:t>
            </a:r>
            <a:r>
              <a:rPr lang="ru-RU" b="1" dirty="0" smtClean="0"/>
              <a:t>!</a:t>
            </a:r>
          </a:p>
          <a:p>
            <a:r>
              <a:rPr lang="ru-RU" b="1" dirty="0" smtClean="0"/>
              <a:t>Гей, </a:t>
            </a:r>
            <a:r>
              <a:rPr lang="ru-RU" b="1" dirty="0" err="1" smtClean="0"/>
              <a:t>куба</a:t>
            </a:r>
            <a:r>
              <a:rPr lang="ru-RU" b="1" dirty="0" err="1" smtClean="0">
                <a:latin typeface="Calibri"/>
              </a:rPr>
              <a:t>̀</a:t>
            </a:r>
            <a:r>
              <a:rPr lang="ru-RU" b="1" dirty="0" err="1" smtClean="0"/>
              <a:t>нцы</a:t>
            </a:r>
            <a:r>
              <a:rPr lang="ru-RU" b="1" dirty="0" smtClean="0"/>
              <a:t> - казаки</a:t>
            </a:r>
            <a:r>
              <a:rPr lang="ru-RU" b="1" dirty="0" smtClean="0">
                <a:latin typeface="Calibri"/>
              </a:rPr>
              <a:t>̀</a:t>
            </a:r>
            <a:r>
              <a:rPr lang="ru-RU" b="1" dirty="0" smtClean="0"/>
              <a:t>,</a:t>
            </a:r>
          </a:p>
          <a:p>
            <a:r>
              <a:rPr lang="ru-RU" b="1" dirty="0" err="1" smtClean="0"/>
              <a:t>Па</a:t>
            </a:r>
            <a:r>
              <a:rPr lang="ru-RU" b="1" dirty="0" err="1" smtClean="0">
                <a:latin typeface="Calibri"/>
              </a:rPr>
              <a:t>̀</a:t>
            </a:r>
            <a:r>
              <a:rPr lang="ru-RU" b="1" dirty="0" err="1" smtClean="0"/>
              <a:t>хари</a:t>
            </a:r>
            <a:r>
              <a:rPr lang="ru-RU" b="1" dirty="0" smtClean="0"/>
              <a:t> и </a:t>
            </a:r>
            <a:r>
              <a:rPr lang="ru-RU" b="1" dirty="0" err="1" smtClean="0"/>
              <a:t>во</a:t>
            </a:r>
            <a:r>
              <a:rPr lang="ru-RU" b="1" dirty="0" err="1" smtClean="0">
                <a:latin typeface="Calibri"/>
              </a:rPr>
              <a:t>̀</a:t>
            </a:r>
            <a:r>
              <a:rPr lang="ru-RU" b="1" dirty="0" err="1" smtClean="0"/>
              <a:t>йны</a:t>
            </a:r>
            <a:endParaRPr lang="ru-RU" b="1" dirty="0" smtClean="0"/>
          </a:p>
          <a:p>
            <a:r>
              <a:rPr lang="ru-RU" b="1" dirty="0" err="1" smtClean="0"/>
              <a:t>Ва</a:t>
            </a:r>
            <a:r>
              <a:rPr lang="ru-RU" b="1" dirty="0" err="1" smtClean="0">
                <a:latin typeface="Calibri"/>
              </a:rPr>
              <a:t>̀</a:t>
            </a:r>
            <a:r>
              <a:rPr lang="ru-RU" b="1" dirty="0" err="1" smtClean="0"/>
              <a:t>ши</a:t>
            </a:r>
            <a:r>
              <a:rPr lang="ru-RU" b="1" dirty="0" smtClean="0"/>
              <a:t> </a:t>
            </a:r>
            <a:r>
              <a:rPr lang="ru-RU" b="1" dirty="0" err="1" smtClean="0"/>
              <a:t>зво</a:t>
            </a:r>
            <a:r>
              <a:rPr lang="ru-RU" b="1" dirty="0" err="1" smtClean="0">
                <a:latin typeface="Calibri"/>
              </a:rPr>
              <a:t>̀</a:t>
            </a:r>
            <a:r>
              <a:rPr lang="ru-RU" b="1" dirty="0" err="1" smtClean="0"/>
              <a:t>нкие</a:t>
            </a:r>
            <a:r>
              <a:rPr lang="ru-RU" b="1" dirty="0" smtClean="0"/>
              <a:t> клинки</a:t>
            </a:r>
            <a:r>
              <a:rPr lang="ru-RU" b="1" dirty="0" smtClean="0">
                <a:latin typeface="Calibri"/>
              </a:rPr>
              <a:t>̀</a:t>
            </a:r>
            <a:endParaRPr lang="ru-RU" b="1" dirty="0" smtClean="0"/>
          </a:p>
          <a:p>
            <a:r>
              <a:rPr lang="ru-RU" b="1" dirty="0" err="1" smtClean="0"/>
              <a:t>Сла</a:t>
            </a:r>
            <a:r>
              <a:rPr lang="ru-RU" b="1" dirty="0" err="1" smtClean="0">
                <a:latin typeface="Calibri"/>
              </a:rPr>
              <a:t>̀</a:t>
            </a:r>
            <a:r>
              <a:rPr lang="ru-RU" b="1" dirty="0" err="1" smtClean="0"/>
              <a:t>вой</a:t>
            </a:r>
            <a:r>
              <a:rPr lang="ru-RU" b="1" dirty="0" smtClean="0"/>
              <a:t> </a:t>
            </a:r>
            <a:r>
              <a:rPr lang="ru-RU" b="1" dirty="0" err="1" smtClean="0"/>
              <a:t>удосто</a:t>
            </a:r>
            <a:r>
              <a:rPr lang="ru-RU" b="1" dirty="0" err="1" smtClean="0">
                <a:latin typeface="Calibri"/>
              </a:rPr>
              <a:t>̀</a:t>
            </a:r>
            <a:r>
              <a:rPr lang="ru-RU" b="1" dirty="0" err="1" smtClean="0"/>
              <a:t>ены</a:t>
            </a:r>
            <a:r>
              <a:rPr lang="ru-RU" b="1" dirty="0" smtClean="0"/>
              <a:t>! </a:t>
            </a:r>
            <a:endParaRPr lang="ru-RU" b="1" dirty="0"/>
          </a:p>
        </p:txBody>
      </p:sp>
      <p:pic>
        <p:nvPicPr>
          <p:cNvPr id="16" name="Picture 2" descr="C:\Documents and Settings\савченко елена\Рабочий стол\казаки\38051823_0_160b_9b4e7314_orig.jpg"/>
          <p:cNvPicPr>
            <a:picLocks noChangeAspect="1" noChangeArrowheads="1"/>
          </p:cNvPicPr>
          <p:nvPr/>
        </p:nvPicPr>
        <p:blipFill>
          <a:blip r:embed="rId3"/>
          <a:srcRect b="5882"/>
          <a:stretch>
            <a:fillRect/>
          </a:stretch>
        </p:blipFill>
        <p:spPr bwMode="auto">
          <a:xfrm>
            <a:off x="685800" y="685800"/>
            <a:ext cx="4514276" cy="5340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828800" y="1828800"/>
            <a:ext cx="5105400" cy="312420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609600"/>
            <a:ext cx="807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u="sng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Станция : умники и умницы</a:t>
            </a:r>
            <a:endParaRPr lang="ru-RU" sz="4400" b="1" u="sng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2" descr="C:\Documents and Settings\Кирилл\Рабочий стол\Рабочий стол\МАМА\родина\b9b6b9713d5d.png"/>
          <p:cNvPicPr>
            <a:picLocks noChangeAspect="1" noChangeArrowheads="1"/>
          </p:cNvPicPr>
          <p:nvPr/>
        </p:nvPicPr>
        <p:blipFill>
          <a:blip r:embed="rId2" cstate="email"/>
          <a:srcRect l="11667" t="39057" r="20000" b="12458"/>
          <a:stretch>
            <a:fillRect/>
          </a:stretch>
        </p:blipFill>
        <p:spPr bwMode="auto">
          <a:xfrm>
            <a:off x="5562600" y="5181600"/>
            <a:ext cx="3048000" cy="1338146"/>
          </a:xfrm>
          <a:prstGeom prst="rect">
            <a:avLst/>
          </a:prstGeom>
          <a:noFill/>
        </p:spPr>
      </p:pic>
      <p:pic>
        <p:nvPicPr>
          <p:cNvPr id="6" name="Picture 4" descr="C:\Documents and Settings\савченко елена\Мои документы\документы\Шаблоны ppt\Анимация\8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4876800"/>
            <a:ext cx="666750" cy="666750"/>
          </a:xfrm>
          <a:prstGeom prst="rect">
            <a:avLst/>
          </a:prstGeom>
          <a:noFill/>
        </p:spPr>
      </p:pic>
      <p:pic>
        <p:nvPicPr>
          <p:cNvPr id="7" name="Picture 3" descr="C:\Documents and Settings\савченко елена\Мои документы\Мои рисунки\новогодние поздравления2\35a6e6438f8b43ec1cd8feccc7054010.gif"/>
          <p:cNvPicPr>
            <a:picLocks noChangeAspect="1" noChangeArrowheads="1" noCrop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268133" y="2362200"/>
            <a:ext cx="2210139" cy="1989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152400" y="0"/>
            <a:ext cx="8839200" cy="685800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1600" y="1828800"/>
            <a:ext cx="6500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smtClean="0">
                <a:solidFill>
                  <a:srgbClr val="7030A0"/>
                </a:solidFill>
              </a:rPr>
              <a:t>Покажи герб Краснодарского края</a:t>
            </a:r>
            <a:r>
              <a:rPr lang="ru-RU" sz="4400" b="1" i="1" u="sng" dirty="0" smtClean="0">
                <a:solidFill>
                  <a:srgbClr val="7030A0"/>
                </a:solidFill>
              </a:rPr>
              <a:t>.</a:t>
            </a:r>
            <a:endParaRPr lang="ru-RU" sz="4400" b="1" i="1" u="sng" dirty="0">
              <a:solidFill>
                <a:srgbClr val="7030A0"/>
              </a:solidFill>
            </a:endParaRPr>
          </a:p>
        </p:txBody>
      </p:sp>
      <p:pic>
        <p:nvPicPr>
          <p:cNvPr id="3075" name="Picture 3" descr="C:\Documents and Settings\Кирилл\Рабочий стол\МАМА\детские презентации\Почемучка\C08-38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524000" y="3962400"/>
            <a:ext cx="1828800" cy="1951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Documents and Settings\Кирилл\Рабочий стол\МАМА\детские презентации\Почемучка\birch.gif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267200" y="3962400"/>
            <a:ext cx="1761041" cy="1938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Documents and Settings\Кирилл\Рабочий стол\МАМА\детские презентации\Почемучка\112467.jp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6705600" y="4038600"/>
            <a:ext cx="1644407" cy="1839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трелка вправо 7"/>
          <p:cNvSpPr/>
          <p:nvPr/>
        </p:nvSpPr>
        <p:spPr>
          <a:xfrm rot="7605965">
            <a:off x="2398986" y="3425896"/>
            <a:ext cx="1003618" cy="315586"/>
          </a:xfrm>
          <a:prstGeom prst="rightArrow">
            <a:avLst>
              <a:gd name="adj1" fmla="val 46528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no.wav">
            <a:hlinkClick r:id="" action="ppaction://media"/>
          </p:cNvPr>
          <p:cNvPicPr>
            <a:picLocks noRot="1" noChangeAspect="1"/>
          </p:cNvPicPr>
          <p:nvPr>
            <a:wavAudioFile r:embed="rId1" name="no.wav"/>
          </p:nvPr>
        </p:nvPicPr>
        <p:blipFill>
          <a:blip r:embed="rId7" cstate="email"/>
          <a:stretch>
            <a:fillRect/>
          </a:stretch>
        </p:blipFill>
        <p:spPr>
          <a:xfrm>
            <a:off x="762000" y="914400"/>
            <a:ext cx="304800" cy="304800"/>
          </a:xfrm>
          <a:prstGeom prst="rect">
            <a:avLst/>
          </a:prstGeom>
        </p:spPr>
      </p:pic>
      <p:pic>
        <p:nvPicPr>
          <p:cNvPr id="10" name="no.wav">
            <a:hlinkClick r:id="" action="ppaction://media"/>
          </p:cNvPr>
          <p:cNvPicPr>
            <a:picLocks noRot="1" noChangeAspect="1"/>
          </p:cNvPicPr>
          <p:nvPr>
            <a:wavAudioFile r:embed="rId1" name="no.wav"/>
          </p:nvPr>
        </p:nvPicPr>
        <p:blipFill>
          <a:blip r:embed="rId7" cstate="email"/>
          <a:stretch>
            <a:fillRect/>
          </a:stretch>
        </p:blipFill>
        <p:spPr>
          <a:xfrm>
            <a:off x="2743200" y="304800"/>
            <a:ext cx="304800" cy="304800"/>
          </a:xfrm>
          <a:prstGeom prst="rect">
            <a:avLst/>
          </a:prstGeom>
        </p:spPr>
      </p:pic>
      <p:pic>
        <p:nvPicPr>
          <p:cNvPr id="11" name="mult_ef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email"/>
          <a:stretch>
            <a:fillRect/>
          </a:stretch>
        </p:blipFill>
        <p:spPr>
          <a:xfrm>
            <a:off x="1447800" y="381000"/>
            <a:ext cx="304800" cy="304800"/>
          </a:xfrm>
          <a:prstGeom prst="rect">
            <a:avLst/>
          </a:prstGeom>
        </p:spPr>
      </p:pic>
      <p:pic>
        <p:nvPicPr>
          <p:cNvPr id="17" name="Picture 11" descr="Визитка"/>
          <p:cNvPicPr>
            <a:picLocks noChangeAspect="1" noChangeArrowheads="1"/>
          </p:cNvPicPr>
          <p:nvPr/>
        </p:nvPicPr>
        <p:blipFill>
          <a:blip r:embed="rId8"/>
          <a:srcRect b="15928"/>
          <a:stretch>
            <a:fillRect/>
          </a:stretch>
        </p:blipFill>
        <p:spPr bwMode="auto">
          <a:xfrm>
            <a:off x="3962400" y="533400"/>
            <a:ext cx="1447800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6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6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11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0" y="0"/>
            <a:ext cx="8915400" cy="685800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0" y="1828800"/>
            <a:ext cx="6500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smtClean="0">
                <a:solidFill>
                  <a:srgbClr val="7030A0"/>
                </a:solidFill>
              </a:rPr>
              <a:t>Покажи флаг Краснодарского края</a:t>
            </a:r>
            <a:r>
              <a:rPr lang="ru-RU" sz="4400" b="1" i="1" u="sng" dirty="0" smtClean="0">
                <a:solidFill>
                  <a:srgbClr val="7030A0"/>
                </a:solidFill>
              </a:rPr>
              <a:t>.</a:t>
            </a:r>
            <a:endParaRPr lang="ru-RU" sz="4400" b="1" i="1" u="sng" dirty="0">
              <a:solidFill>
                <a:srgbClr val="7030A0"/>
              </a:solidFill>
            </a:endParaRPr>
          </a:p>
        </p:txBody>
      </p:sp>
      <p:pic>
        <p:nvPicPr>
          <p:cNvPr id="3075" name="Picture 3" descr="C:\Documents and Settings\Кирилл\Рабочий стол\МАМА\детские презентации\Почемучка\C08-38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733800" y="4114800"/>
            <a:ext cx="2442186" cy="1628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Documents and Settings\Кирилл\Рабочий стол\МАМА\детские презентации\Почемучка\birch.gif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990600" y="4191000"/>
            <a:ext cx="2218241" cy="1626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Documents and Settings\Кирилл\Рабочий стол\МАМА\детские презентации\Почемучка\112467.jp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6477000" y="4114800"/>
            <a:ext cx="2177807" cy="1679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трелка вправо 7"/>
          <p:cNvSpPr/>
          <p:nvPr/>
        </p:nvSpPr>
        <p:spPr>
          <a:xfrm rot="3655286">
            <a:off x="4111523" y="3091034"/>
            <a:ext cx="1378153" cy="454265"/>
          </a:xfrm>
          <a:prstGeom prst="rightArrow">
            <a:avLst>
              <a:gd name="adj1" fmla="val 46528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no.wav">
            <a:hlinkClick r:id="" action="ppaction://media"/>
          </p:cNvPr>
          <p:cNvPicPr>
            <a:picLocks noRot="1" noChangeAspect="1"/>
          </p:cNvPicPr>
          <p:nvPr>
            <a:wavAudioFile r:embed="rId1" name="no.wav"/>
          </p:nvPr>
        </p:nvPicPr>
        <p:blipFill>
          <a:blip r:embed="rId7" cstate="email"/>
          <a:stretch>
            <a:fillRect/>
          </a:stretch>
        </p:blipFill>
        <p:spPr>
          <a:xfrm>
            <a:off x="762000" y="914400"/>
            <a:ext cx="304800" cy="304800"/>
          </a:xfrm>
          <a:prstGeom prst="rect">
            <a:avLst/>
          </a:prstGeom>
        </p:spPr>
      </p:pic>
      <p:pic>
        <p:nvPicPr>
          <p:cNvPr id="10" name="no.wav">
            <a:hlinkClick r:id="" action="ppaction://media"/>
          </p:cNvPr>
          <p:cNvPicPr>
            <a:picLocks noRot="1" noChangeAspect="1"/>
          </p:cNvPicPr>
          <p:nvPr>
            <a:wavAudioFile r:embed="rId1" name="no.wav"/>
          </p:nvPr>
        </p:nvPicPr>
        <p:blipFill>
          <a:blip r:embed="rId7" cstate="email"/>
          <a:stretch>
            <a:fillRect/>
          </a:stretch>
        </p:blipFill>
        <p:spPr>
          <a:xfrm>
            <a:off x="2743200" y="304800"/>
            <a:ext cx="304800" cy="304800"/>
          </a:xfrm>
          <a:prstGeom prst="rect">
            <a:avLst/>
          </a:prstGeom>
        </p:spPr>
      </p:pic>
      <p:pic>
        <p:nvPicPr>
          <p:cNvPr id="11" name="mult_ef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email"/>
          <a:stretch>
            <a:fillRect/>
          </a:stretch>
        </p:blipFill>
        <p:spPr>
          <a:xfrm>
            <a:off x="1447800" y="381000"/>
            <a:ext cx="304800" cy="304800"/>
          </a:xfrm>
          <a:prstGeom prst="rect">
            <a:avLst/>
          </a:prstGeom>
        </p:spPr>
      </p:pic>
      <p:pic>
        <p:nvPicPr>
          <p:cNvPr id="12" name="Picture 11" descr="Визитка"/>
          <p:cNvPicPr>
            <a:picLocks noChangeAspect="1" noChangeArrowheads="1"/>
          </p:cNvPicPr>
          <p:nvPr/>
        </p:nvPicPr>
        <p:blipFill>
          <a:blip r:embed="rId8"/>
          <a:srcRect b="15928"/>
          <a:stretch>
            <a:fillRect/>
          </a:stretch>
        </p:blipFill>
        <p:spPr bwMode="auto">
          <a:xfrm>
            <a:off x="3962400" y="533400"/>
            <a:ext cx="1447800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36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6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11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audi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4191000"/>
            <a:ext cx="457200" cy="4476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990600"/>
            <a:ext cx="457200" cy="4476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3733800"/>
            <a:ext cx="457200" cy="4476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3276600"/>
            <a:ext cx="457200" cy="4476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2819400"/>
            <a:ext cx="457200" cy="4476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2362200"/>
            <a:ext cx="457200" cy="4476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1905000"/>
            <a:ext cx="457200" cy="4476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1447800"/>
            <a:ext cx="457200" cy="4476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6019800"/>
            <a:ext cx="457200" cy="4476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5562600"/>
            <a:ext cx="457200" cy="4476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5105400"/>
            <a:ext cx="457200" cy="4476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572000" y="4648200"/>
            <a:ext cx="457200" cy="4476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858000" y="6019800"/>
            <a:ext cx="457200" cy="4476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400800" y="6019800"/>
            <a:ext cx="457200" cy="4476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943600" y="6019800"/>
            <a:ext cx="457200" cy="4476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486400" y="6019800"/>
            <a:ext cx="457200" cy="4476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029200" y="6019800"/>
            <a:ext cx="457200" cy="4476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114800" y="990600"/>
            <a:ext cx="457200" cy="4476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029200" y="990600"/>
            <a:ext cx="457200" cy="4476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315200" y="6019800"/>
            <a:ext cx="457200" cy="4476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114800" y="2362200"/>
            <a:ext cx="457200" cy="4476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029200" y="2362200"/>
            <a:ext cx="457200" cy="4476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743200" y="990600"/>
            <a:ext cx="457200" cy="4476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200400" y="990600"/>
            <a:ext cx="457200" cy="4476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657600" y="990600"/>
            <a:ext cx="457200" cy="4476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5486400" y="2362200"/>
            <a:ext cx="457200" cy="4476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2286000" y="4648200"/>
            <a:ext cx="457200" cy="4476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743200" y="4648200"/>
            <a:ext cx="457200" cy="4476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200400" y="4648200"/>
            <a:ext cx="457200" cy="4476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3657600" y="4648200"/>
            <a:ext cx="457200" cy="4476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4114800" y="4648200"/>
            <a:ext cx="457200" cy="4476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2743200" y="2819400"/>
            <a:ext cx="457200" cy="4476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2743200" y="3276600"/>
            <a:ext cx="457200" cy="4476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2743200" y="3733800"/>
            <a:ext cx="457200" cy="4476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2743200" y="4191000"/>
            <a:ext cx="457200" cy="4476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2743200" y="1905000"/>
            <a:ext cx="457200" cy="4476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2743200" y="2362200"/>
            <a:ext cx="457200" cy="4476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Picture 2" descr="C:\Documents and Settings\Кирилл\Рабочий стол\МАМА\детские презентации\Почемучка\0_2a347_e538e182_L.jpe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533400"/>
            <a:ext cx="2235200" cy="1676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3" name="Стрелка вправо 42"/>
          <p:cNvSpPr/>
          <p:nvPr/>
        </p:nvSpPr>
        <p:spPr>
          <a:xfrm>
            <a:off x="2286000" y="1143000"/>
            <a:ext cx="387856" cy="1524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4572000" y="990600"/>
            <a:ext cx="485756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Н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114800" y="990600"/>
            <a:ext cx="485756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А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657600" y="990600"/>
            <a:ext cx="485756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Б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200400" y="990600"/>
            <a:ext cx="485756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У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743200" y="990600"/>
            <a:ext cx="485756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К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029200" y="990600"/>
            <a:ext cx="485756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Ь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50" name="Picture 2" descr="C:\Documents and Settings\Кирилл\Рабочий стол\МАМА\детские презентации\Почемучка\0_b586_5621bcef_L.jpe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248400" y="457200"/>
            <a:ext cx="2400300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" name="Стрелка влево 50"/>
          <p:cNvSpPr/>
          <p:nvPr/>
        </p:nvSpPr>
        <p:spPr>
          <a:xfrm rot="16200000">
            <a:off x="4668152" y="589648"/>
            <a:ext cx="414342" cy="149446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4572000" y="23622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О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572000" y="45720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И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572000" y="50292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Й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572000" y="54864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С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572000" y="59436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К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572000" y="19050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В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4572000" y="14478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О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572000" y="28194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Р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4572000" y="32766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О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572000" y="3733800"/>
            <a:ext cx="457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С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572000" y="41148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С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63" name="Picture 2" descr="C:\Documents and Settings\Кирилл\Рабочий стол\МАМА\детские презентации\Почемучка\0_72f6_c260fc48_L.jpe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4495800"/>
            <a:ext cx="2286000" cy="17830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4" name="Стрелка вправо 63"/>
          <p:cNvSpPr/>
          <p:nvPr/>
        </p:nvSpPr>
        <p:spPr>
          <a:xfrm>
            <a:off x="1371600" y="4876800"/>
            <a:ext cx="459294" cy="1798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>
            <a:spLocks noChangeAspect="1"/>
          </p:cNvSpPr>
          <p:nvPr/>
        </p:nvSpPr>
        <p:spPr>
          <a:xfrm>
            <a:off x="2286000" y="4648200"/>
            <a:ext cx="499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К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69" name="Прямоугольник 68"/>
          <p:cNvSpPr>
            <a:spLocks noChangeAspect="1"/>
          </p:cNvSpPr>
          <p:nvPr/>
        </p:nvSpPr>
        <p:spPr>
          <a:xfrm>
            <a:off x="2743200" y="4648200"/>
            <a:ext cx="471228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А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70" name="Прямоугольник 69"/>
          <p:cNvSpPr>
            <a:spLocks noChangeAspect="1"/>
          </p:cNvSpPr>
          <p:nvPr/>
        </p:nvSpPr>
        <p:spPr>
          <a:xfrm>
            <a:off x="3200400" y="4648200"/>
            <a:ext cx="471228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З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71" name="Прямоугольник 70"/>
          <p:cNvSpPr>
            <a:spLocks noChangeAspect="1"/>
          </p:cNvSpPr>
          <p:nvPr/>
        </p:nvSpPr>
        <p:spPr>
          <a:xfrm>
            <a:off x="3657600" y="4648200"/>
            <a:ext cx="39269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А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72" name="Прямоугольник 71"/>
          <p:cNvSpPr>
            <a:spLocks noChangeAspect="1"/>
          </p:cNvSpPr>
          <p:nvPr/>
        </p:nvSpPr>
        <p:spPr>
          <a:xfrm>
            <a:off x="4038600" y="4648200"/>
            <a:ext cx="547428" cy="4712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К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73" name="Picture 3" descr="C:\Documents and Settings\Кирилл\Рабочий стол\МАМА\детские презентации\Почемучка\0_131eb_a00a92a6_L.jpe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6248400" y="2286000"/>
            <a:ext cx="2352770" cy="17645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4" name="Стрелка вправо 73"/>
          <p:cNvSpPr/>
          <p:nvPr/>
        </p:nvSpPr>
        <p:spPr>
          <a:xfrm>
            <a:off x="3581400" y="2514600"/>
            <a:ext cx="428652" cy="1524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>
            <a:spLocks noChangeAspect="1"/>
          </p:cNvSpPr>
          <p:nvPr/>
        </p:nvSpPr>
        <p:spPr>
          <a:xfrm>
            <a:off x="5029200" y="23622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Н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76" name="Прямоугольник 75"/>
          <p:cNvSpPr>
            <a:spLocks noChangeAspect="1"/>
          </p:cNvSpPr>
          <p:nvPr/>
        </p:nvSpPr>
        <p:spPr>
          <a:xfrm>
            <a:off x="5486400" y="23622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Ь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77" name="Прямоугольник 76"/>
          <p:cNvSpPr>
            <a:spLocks noChangeAspect="1"/>
          </p:cNvSpPr>
          <p:nvPr/>
        </p:nvSpPr>
        <p:spPr>
          <a:xfrm>
            <a:off x="4114800" y="23622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К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79" name="Picture 3" descr="C:\Documents and Settings\Кирилл\Рабочий стол\МАМА\детские презентации\Почемучка\0_131eb_a00a92a6_L.jpe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52400" y="2514600"/>
            <a:ext cx="2253251" cy="15021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0" name="Стрелка вправо 79"/>
          <p:cNvSpPr/>
          <p:nvPr/>
        </p:nvSpPr>
        <p:spPr>
          <a:xfrm rot="5400000">
            <a:off x="2818353" y="1677447"/>
            <a:ext cx="383094" cy="762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/>
          <p:cNvSpPr>
            <a:spLocks noChangeAspect="1"/>
          </p:cNvSpPr>
          <p:nvPr/>
        </p:nvSpPr>
        <p:spPr>
          <a:xfrm>
            <a:off x="2743200" y="32766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Н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83" name="Прямоугольник 82"/>
          <p:cNvSpPr>
            <a:spLocks noChangeAspect="1"/>
          </p:cNvSpPr>
          <p:nvPr/>
        </p:nvSpPr>
        <p:spPr>
          <a:xfrm>
            <a:off x="2743200" y="19050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П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84" name="Прямоугольник 83"/>
          <p:cNvSpPr>
            <a:spLocks noChangeAspect="1"/>
          </p:cNvSpPr>
          <p:nvPr/>
        </p:nvSpPr>
        <p:spPr>
          <a:xfrm>
            <a:off x="2743200" y="23622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Ш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85" name="Прямоугольник 84"/>
          <p:cNvSpPr>
            <a:spLocks noChangeAspect="1"/>
          </p:cNvSpPr>
          <p:nvPr/>
        </p:nvSpPr>
        <p:spPr>
          <a:xfrm>
            <a:off x="2743200" y="28194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Е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86" name="Прямоугольник 85"/>
          <p:cNvSpPr>
            <a:spLocks noChangeAspect="1"/>
          </p:cNvSpPr>
          <p:nvPr/>
        </p:nvSpPr>
        <p:spPr>
          <a:xfrm>
            <a:off x="2743200" y="37338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И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87" name="Прямоугольник 86"/>
          <p:cNvSpPr>
            <a:spLocks noChangeAspect="1"/>
          </p:cNvSpPr>
          <p:nvPr/>
        </p:nvSpPr>
        <p:spPr>
          <a:xfrm>
            <a:off x="2743200" y="41910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Ц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88" name="Picture 3" descr="C:\Documents and Settings\Кирилл\Рабочий стол\МАМА\детские презентации\Почемучка\0_131eb_a00a92a6_L.jpe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6172200" y="4191000"/>
            <a:ext cx="2352769" cy="17645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9" name="Прямоугольник 88"/>
          <p:cNvSpPr>
            <a:spLocks noChangeAspect="1"/>
          </p:cNvSpPr>
          <p:nvPr/>
        </p:nvSpPr>
        <p:spPr>
          <a:xfrm>
            <a:off x="5029200" y="60198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У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90" name="Прямоугольник 89"/>
          <p:cNvSpPr>
            <a:spLocks noChangeAspect="1"/>
          </p:cNvSpPr>
          <p:nvPr/>
        </p:nvSpPr>
        <p:spPr>
          <a:xfrm>
            <a:off x="5486400" y="60198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Б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91" name="Прямоугольник 90"/>
          <p:cNvSpPr>
            <a:spLocks noChangeAspect="1"/>
          </p:cNvSpPr>
          <p:nvPr/>
        </p:nvSpPr>
        <p:spPr>
          <a:xfrm>
            <a:off x="5943600" y="60198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А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92" name="Прямоугольник 91"/>
          <p:cNvSpPr>
            <a:spLocks noChangeAspect="1"/>
          </p:cNvSpPr>
          <p:nvPr/>
        </p:nvSpPr>
        <p:spPr>
          <a:xfrm>
            <a:off x="6400800" y="60198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Н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93" name="Прямоугольник 92"/>
          <p:cNvSpPr>
            <a:spLocks noChangeAspect="1"/>
          </p:cNvSpPr>
          <p:nvPr/>
        </p:nvSpPr>
        <p:spPr>
          <a:xfrm>
            <a:off x="6858000" y="60198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Ц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94" name="Прямоугольник 93"/>
          <p:cNvSpPr>
            <a:spLocks noChangeAspect="1"/>
          </p:cNvSpPr>
          <p:nvPr/>
        </p:nvSpPr>
        <p:spPr>
          <a:xfrm>
            <a:off x="7315200" y="60198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Ы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95" name="Стрелка вправо 94"/>
          <p:cNvSpPr/>
          <p:nvPr/>
        </p:nvSpPr>
        <p:spPr>
          <a:xfrm>
            <a:off x="3810000" y="6248400"/>
            <a:ext cx="459294" cy="1798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4" grpId="0" animBg="1"/>
      <p:bldP spid="65" grpId="0" animBg="1"/>
      <p:bldP spid="69" grpId="0" animBg="1"/>
      <p:bldP spid="70" grpId="0" animBg="1"/>
      <p:bldP spid="71" grpId="0" animBg="1"/>
      <p:bldP spid="72" grpId="0" animBg="1"/>
      <p:bldP spid="74" grpId="0" animBg="1"/>
      <p:bldP spid="75" grpId="0" animBg="1"/>
      <p:bldP spid="76" grpId="0" animBg="1"/>
      <p:bldP spid="77" grpId="0" animBg="1"/>
      <p:bldP spid="80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Рисунок35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00400"/>
            <a:ext cx="9144000" cy="280987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09800" y="762000"/>
            <a:ext cx="6477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Наш святой долг бережно хранить память о ратном и трудовом подвиге нашего народа и передать её поколениям, которые идут за нами. </a:t>
            </a:r>
            <a:endParaRPr lang="ru-RU" sz="2800" dirty="0"/>
          </a:p>
        </p:txBody>
      </p:sp>
      <p:pic>
        <p:nvPicPr>
          <p:cNvPr id="4" name="Picture 5" descr="Картинка 175 из 1621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572844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2010</TotalTime>
  <Words>147</Words>
  <Application>Microsoft Office PowerPoint</Application>
  <PresentationFormat>Экран (4:3)</PresentationFormat>
  <Paragraphs>57</Paragraphs>
  <Slides>8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Литейная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</cp:lastModifiedBy>
  <cp:revision>223</cp:revision>
  <dcterms:modified xsi:type="dcterms:W3CDTF">2013-10-13T11:55:38Z</dcterms:modified>
</cp:coreProperties>
</file>