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308" r:id="rId2"/>
    <p:sldId id="270" r:id="rId3"/>
    <p:sldId id="328" r:id="rId4"/>
    <p:sldId id="327" r:id="rId5"/>
    <p:sldId id="314" r:id="rId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9450" autoAdjust="0"/>
    <p:restoredTop sz="94660"/>
  </p:normalViewPr>
  <p:slideViewPr>
    <p:cSldViewPr>
      <p:cViewPr varScale="1">
        <p:scale>
          <a:sx n="87" d="100"/>
          <a:sy n="87" d="100"/>
        </p:scale>
        <p:origin x="-8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1FB426-C515-4E28-8952-331FAEDE3582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11960-9127-43FE-B424-713DD67595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451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10/13/2013</a:t>
            </a:fld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10/13/2013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10/13/2013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10/13/2013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10/13/2013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10/13/2013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10/13/2013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10/13/2013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10/13/2013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10/13/2013</a:t>
            </a:fld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10/13/2013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10/13/2013</a:t>
            </a:fld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Documents and Settings\савченко елена\Рабочий стол\казаки\4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590800"/>
            <a:ext cx="3405441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57200" y="5410200"/>
            <a:ext cx="8229600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indent="373063">
              <a:tabLst>
                <a:tab pos="520700" algn="l"/>
              </a:tabLst>
            </a:pPr>
            <a:r>
              <a:rPr lang="ru-RU" sz="2000" dirty="0" err="1" smtClean="0">
                <a:latin typeface="Arial" pitchFamily="34" charset="0"/>
                <a:cs typeface="Times New Roman" pitchFamily="18" charset="0"/>
              </a:rPr>
              <a:t>Бо</a:t>
            </a:r>
            <a:r>
              <a:rPr lang="ru-RU" sz="2000" dirty="0" err="1" smtClean="0">
                <a:latin typeface="Calibri"/>
                <a:cs typeface="Times New Roman" pitchFamily="18" charset="0"/>
              </a:rPr>
              <a:t>̀</a:t>
            </a:r>
            <a:r>
              <a:rPr lang="ru-RU" sz="2000" dirty="0" err="1" smtClean="0">
                <a:latin typeface="Arial" pitchFamily="34" charset="0"/>
                <a:cs typeface="Times New Roman" pitchFamily="18" charset="0"/>
              </a:rPr>
              <a:t>лее</a:t>
            </a:r>
            <a:r>
              <a:rPr lang="ru-RU" sz="2000" dirty="0" smtClean="0">
                <a:latin typeface="Arial" pitchFamily="34" charset="0"/>
                <a:cs typeface="Times New Roman" pitchFamily="18" charset="0"/>
              </a:rPr>
              <a:t> 600 </a:t>
            </a:r>
            <a:r>
              <a:rPr lang="ru-RU" sz="2000" dirty="0" err="1" smtClean="0">
                <a:latin typeface="Arial" pitchFamily="34" charset="0"/>
                <a:cs typeface="Times New Roman" pitchFamily="18" charset="0"/>
              </a:rPr>
              <a:t>ты</a:t>
            </a:r>
            <a:r>
              <a:rPr lang="ru-RU" sz="2000" dirty="0" err="1" smtClean="0">
                <a:latin typeface="Calibri"/>
                <a:cs typeface="Times New Roman" pitchFamily="18" charset="0"/>
              </a:rPr>
              <a:t>̀</a:t>
            </a:r>
            <a:r>
              <a:rPr lang="ru-RU" sz="2000" dirty="0" err="1" smtClean="0">
                <a:latin typeface="Arial" pitchFamily="34" charset="0"/>
                <a:cs typeface="Times New Roman" pitchFamily="18" charset="0"/>
              </a:rPr>
              <a:t>сяч</a:t>
            </a:r>
            <a:r>
              <a:rPr lang="ru-RU" sz="2000" dirty="0" smtClean="0">
                <a:latin typeface="Arial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Times New Roman" pitchFamily="18" charset="0"/>
              </a:rPr>
              <a:t>куба</a:t>
            </a:r>
            <a:r>
              <a:rPr lang="ru-RU" sz="2000" dirty="0" err="1" smtClean="0">
                <a:latin typeface="Calibri"/>
                <a:cs typeface="Times New Roman" pitchFamily="18" charset="0"/>
              </a:rPr>
              <a:t>̀</a:t>
            </a:r>
            <a:r>
              <a:rPr lang="ru-RU" sz="2000" dirty="0" err="1" smtClean="0">
                <a:latin typeface="Arial" pitchFamily="34" charset="0"/>
                <a:cs typeface="Times New Roman" pitchFamily="18" charset="0"/>
              </a:rPr>
              <a:t>нев</a:t>
            </a:r>
            <a:r>
              <a:rPr lang="ru-RU" sz="2000" dirty="0" smtClean="0">
                <a:latin typeface="Arial" pitchFamily="34" charset="0"/>
                <a:cs typeface="Times New Roman" pitchFamily="18" charset="0"/>
              </a:rPr>
              <a:t> ушло</a:t>
            </a:r>
            <a:r>
              <a:rPr lang="ru-RU" sz="2000" dirty="0" smtClean="0">
                <a:latin typeface="Calibri"/>
                <a:cs typeface="Times New Roman" pitchFamily="18" charset="0"/>
              </a:rPr>
              <a:t>̀</a:t>
            </a:r>
            <a:r>
              <a:rPr lang="ru-RU" sz="2000" dirty="0" smtClean="0">
                <a:latin typeface="Arial" pitchFamily="34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Arial" pitchFamily="34" charset="0"/>
                <a:cs typeface="Times New Roman" pitchFamily="18" charset="0"/>
              </a:rPr>
              <a:t>фро</a:t>
            </a:r>
            <a:r>
              <a:rPr lang="ru-RU" sz="2000" dirty="0" err="1" smtClean="0">
                <a:latin typeface="Calibri"/>
                <a:cs typeface="Times New Roman" pitchFamily="18" charset="0"/>
              </a:rPr>
              <a:t>̀</a:t>
            </a:r>
            <a:r>
              <a:rPr lang="ru-RU" sz="2000" dirty="0" err="1" smtClean="0">
                <a:latin typeface="Arial" pitchFamily="34" charset="0"/>
                <a:cs typeface="Times New Roman" pitchFamily="18" charset="0"/>
              </a:rPr>
              <a:t>нт</a:t>
            </a:r>
            <a:r>
              <a:rPr lang="ru-RU" sz="2000" dirty="0" smtClean="0">
                <a:latin typeface="Arial" pitchFamily="34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Arial" pitchFamily="34" charset="0"/>
                <a:cs typeface="Times New Roman" pitchFamily="18" charset="0"/>
              </a:rPr>
              <a:t>пе</a:t>
            </a:r>
            <a:r>
              <a:rPr lang="ru-RU" sz="2000" dirty="0" err="1" smtClean="0">
                <a:latin typeface="Calibri"/>
                <a:cs typeface="Times New Roman" pitchFamily="18" charset="0"/>
              </a:rPr>
              <a:t>̀</a:t>
            </a:r>
            <a:r>
              <a:rPr lang="ru-RU" sz="2000" dirty="0" err="1" smtClean="0">
                <a:latin typeface="Arial" pitchFamily="34" charset="0"/>
                <a:cs typeface="Times New Roman" pitchFamily="18" charset="0"/>
              </a:rPr>
              <a:t>рвый</a:t>
            </a:r>
            <a:r>
              <a:rPr lang="ru-RU" sz="2000" dirty="0" smtClean="0">
                <a:latin typeface="Arial" pitchFamily="34" charset="0"/>
                <a:cs typeface="Times New Roman" pitchFamily="18" charset="0"/>
              </a:rPr>
              <a:t> год войны</a:t>
            </a:r>
            <a:r>
              <a:rPr lang="ru-RU" sz="2000" dirty="0" smtClean="0">
                <a:latin typeface="Calibri"/>
                <a:cs typeface="Times New Roman" pitchFamily="18" charset="0"/>
              </a:rPr>
              <a:t>̀</a:t>
            </a:r>
            <a:r>
              <a:rPr lang="ru-RU" sz="2000" dirty="0" smtClean="0">
                <a:latin typeface="Arial" pitchFamily="34" charset="0"/>
                <a:cs typeface="Times New Roman" pitchFamily="18" charset="0"/>
              </a:rPr>
              <a:t>.</a:t>
            </a:r>
            <a:endParaRPr lang="ru-RU" sz="2000" dirty="0">
              <a:latin typeface="Arial" pitchFamily="34" charset="0"/>
            </a:endParaRPr>
          </a:p>
        </p:txBody>
      </p:sp>
      <p:pic>
        <p:nvPicPr>
          <p:cNvPr id="4098" name="Picture 2" descr="C:\Documents and Settings\савченко елена\Рабочий стол\кубань\9 мая\9_may_2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533400"/>
            <a:ext cx="3041905" cy="4376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Documents and Settings\савченко елена\Рабочий стол\казаки\846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305185"/>
            <a:ext cx="3276600" cy="2204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савченко елена\Рабочий стол\казаки\tfyrdr5.jpg"/>
          <p:cNvPicPr>
            <a:picLocks noChangeAspect="1" noChangeArrowheads="1"/>
          </p:cNvPicPr>
          <p:nvPr/>
        </p:nvPicPr>
        <p:blipFill>
          <a:blip r:embed="rId2"/>
          <a:srcRect r="11218"/>
          <a:stretch>
            <a:fillRect/>
          </a:stretch>
        </p:blipFill>
        <p:spPr bwMode="auto">
          <a:xfrm>
            <a:off x="4572000" y="2133600"/>
            <a:ext cx="3962400" cy="3011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Documents and Settings\савченко елена\Рабочий стол\казаки\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428244"/>
            <a:ext cx="3907183" cy="2695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352800"/>
            <a:ext cx="2438400" cy="311573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extBox 1"/>
          <p:cNvSpPr txBox="1"/>
          <p:nvPr/>
        </p:nvSpPr>
        <p:spPr>
          <a:xfrm>
            <a:off x="2819400" y="5181600"/>
            <a:ext cx="5791200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300 из них </a:t>
            </a:r>
            <a:r>
              <a:rPr lang="ru-RU" sz="2000" dirty="0" err="1" smtClean="0"/>
              <a:t>ста</a:t>
            </a:r>
            <a:r>
              <a:rPr lang="ru-RU" sz="2000" dirty="0" err="1" smtClean="0">
                <a:latin typeface="Calibri"/>
              </a:rPr>
              <a:t>̀</a:t>
            </a:r>
            <a:r>
              <a:rPr lang="ru-RU" sz="2000" dirty="0" err="1" smtClean="0"/>
              <a:t>ли</a:t>
            </a:r>
            <a:r>
              <a:rPr lang="ru-RU" sz="2000" dirty="0" smtClean="0"/>
              <a:t> </a:t>
            </a:r>
            <a:r>
              <a:rPr lang="ru-RU" sz="2000" dirty="0" err="1" smtClean="0"/>
              <a:t>Геро</a:t>
            </a:r>
            <a:r>
              <a:rPr lang="ru-RU" sz="2000" dirty="0" err="1" smtClean="0">
                <a:latin typeface="Calibri"/>
              </a:rPr>
              <a:t>̀</a:t>
            </a:r>
            <a:r>
              <a:rPr lang="ru-RU" sz="2000" dirty="0" err="1" smtClean="0"/>
              <a:t>ями</a:t>
            </a:r>
            <a:r>
              <a:rPr lang="ru-RU" sz="2000" dirty="0" smtClean="0"/>
              <a:t> </a:t>
            </a:r>
            <a:r>
              <a:rPr lang="ru-RU" sz="2000" dirty="0" err="1" smtClean="0"/>
              <a:t>Сове</a:t>
            </a:r>
            <a:r>
              <a:rPr lang="ru-RU" sz="2000" dirty="0" err="1" smtClean="0">
                <a:latin typeface="Calibri"/>
              </a:rPr>
              <a:t>̀</a:t>
            </a:r>
            <a:r>
              <a:rPr lang="ru-RU" sz="2000" dirty="0" err="1" smtClean="0"/>
              <a:t>тского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Сою</a:t>
            </a:r>
            <a:r>
              <a:rPr lang="ru-RU" sz="2000" dirty="0" err="1" smtClean="0">
                <a:latin typeface="Calibri"/>
              </a:rPr>
              <a:t>̀</a:t>
            </a:r>
            <a:r>
              <a:rPr lang="ru-RU" sz="2000" dirty="0" err="1" smtClean="0"/>
              <a:t>за</a:t>
            </a:r>
            <a:r>
              <a:rPr lang="ru-RU" sz="2000" dirty="0" smtClean="0"/>
              <a:t>, </a:t>
            </a:r>
            <a:r>
              <a:rPr lang="ru-RU" sz="2000" dirty="0" err="1" smtClean="0"/>
              <a:t>ты</a:t>
            </a:r>
            <a:r>
              <a:rPr lang="ru-RU" sz="2000" dirty="0" err="1" smtClean="0">
                <a:latin typeface="Calibri"/>
              </a:rPr>
              <a:t>̀</a:t>
            </a:r>
            <a:r>
              <a:rPr lang="ru-RU" sz="2000" dirty="0" err="1" smtClean="0"/>
              <a:t>сячи</a:t>
            </a:r>
            <a:r>
              <a:rPr lang="ru-RU" sz="2000" dirty="0" smtClean="0"/>
              <a:t> </a:t>
            </a:r>
            <a:r>
              <a:rPr lang="ru-RU" sz="2000" dirty="0" err="1" smtClean="0"/>
              <a:t>на</a:t>
            </a:r>
            <a:r>
              <a:rPr lang="ru-RU" sz="2000" dirty="0" err="1" smtClean="0">
                <a:latin typeface="Calibri"/>
              </a:rPr>
              <a:t>̀</a:t>
            </a:r>
            <a:r>
              <a:rPr lang="ru-RU" sz="2000" dirty="0" err="1" smtClean="0"/>
              <a:t>ших</a:t>
            </a:r>
            <a:r>
              <a:rPr lang="ru-RU" sz="2000" dirty="0" smtClean="0"/>
              <a:t> </a:t>
            </a:r>
            <a:r>
              <a:rPr lang="ru-RU" sz="2000" dirty="0" err="1" smtClean="0"/>
              <a:t>земляко</a:t>
            </a:r>
            <a:r>
              <a:rPr lang="ru-RU" sz="2000" dirty="0" err="1" smtClean="0">
                <a:latin typeface="Calibri"/>
              </a:rPr>
              <a:t>̀</a:t>
            </a:r>
            <a:r>
              <a:rPr lang="ru-RU" sz="2000" dirty="0" err="1" smtClean="0"/>
              <a:t>в</a:t>
            </a:r>
            <a:r>
              <a:rPr lang="ru-RU" sz="2000" dirty="0" smtClean="0"/>
              <a:t> не </a:t>
            </a:r>
            <a:r>
              <a:rPr lang="ru-RU" sz="2000" dirty="0" err="1" smtClean="0"/>
              <a:t>верну</a:t>
            </a:r>
            <a:r>
              <a:rPr lang="ru-RU" sz="2000" dirty="0" err="1" smtClean="0">
                <a:latin typeface="Calibri"/>
              </a:rPr>
              <a:t>̀</a:t>
            </a:r>
            <a:r>
              <a:rPr lang="ru-RU" sz="2000" dirty="0" err="1" smtClean="0"/>
              <a:t>лись</a:t>
            </a:r>
            <a:r>
              <a:rPr lang="ru-RU" sz="2000" dirty="0" smtClean="0"/>
              <a:t> </a:t>
            </a:r>
            <a:r>
              <a:rPr lang="ru-RU" sz="2000" dirty="0" err="1" smtClean="0"/>
              <a:t>домо</a:t>
            </a:r>
            <a:r>
              <a:rPr lang="ru-RU" sz="2000" dirty="0" err="1" smtClean="0">
                <a:latin typeface="Calibri"/>
              </a:rPr>
              <a:t>̀</a:t>
            </a:r>
            <a:r>
              <a:rPr lang="ru-RU" sz="2000" dirty="0" err="1" smtClean="0"/>
              <a:t>й</a:t>
            </a:r>
            <a:endParaRPr lang="ru-RU" sz="2000" dirty="0" smtClean="0"/>
          </a:p>
          <a:p>
            <a:r>
              <a:rPr lang="ru-RU" sz="2000" dirty="0" smtClean="0"/>
              <a:t>и </a:t>
            </a:r>
            <a:r>
              <a:rPr lang="ru-RU" sz="2000" dirty="0" err="1" smtClean="0"/>
              <a:t>поимё</a:t>
            </a:r>
            <a:r>
              <a:rPr lang="ru-RU" sz="2000" dirty="0" err="1" smtClean="0">
                <a:latin typeface="Calibri"/>
              </a:rPr>
              <a:t>̀</a:t>
            </a:r>
            <a:r>
              <a:rPr lang="ru-RU" sz="2000" dirty="0" err="1" smtClean="0"/>
              <a:t>нно</a:t>
            </a:r>
            <a:r>
              <a:rPr lang="ru-RU" sz="2000" dirty="0" smtClean="0"/>
              <a:t> занесены </a:t>
            </a:r>
            <a:r>
              <a:rPr lang="ru-RU" sz="2000" dirty="0" smtClean="0">
                <a:latin typeface="Calibri"/>
              </a:rPr>
              <a:t>̀</a:t>
            </a:r>
            <a:r>
              <a:rPr lang="ru-RU" sz="2000" dirty="0" smtClean="0"/>
              <a:t>в </a:t>
            </a:r>
            <a:r>
              <a:rPr lang="ru-RU" sz="2000" dirty="0" err="1" smtClean="0"/>
              <a:t>краеву</a:t>
            </a:r>
            <a:r>
              <a:rPr lang="ru-RU" sz="2000" dirty="0" err="1" smtClean="0">
                <a:latin typeface="Calibri"/>
              </a:rPr>
              <a:t>̀</a:t>
            </a:r>
            <a:r>
              <a:rPr lang="ru-RU" sz="2000" dirty="0" err="1" smtClean="0"/>
              <a:t>ю</a:t>
            </a:r>
            <a:r>
              <a:rPr lang="ru-RU" sz="2000" dirty="0" smtClean="0"/>
              <a:t> </a:t>
            </a:r>
            <a:r>
              <a:rPr lang="ru-RU" sz="2000" dirty="0" err="1" smtClean="0"/>
              <a:t>Кни</a:t>
            </a:r>
            <a:r>
              <a:rPr lang="ru-RU" sz="2000" dirty="0" err="1" smtClean="0">
                <a:latin typeface="Calibri"/>
              </a:rPr>
              <a:t>̀</a:t>
            </a:r>
            <a:r>
              <a:rPr lang="ru-RU" sz="2000" dirty="0" err="1" smtClean="0"/>
              <a:t>гу</a:t>
            </a:r>
            <a:r>
              <a:rPr lang="ru-RU" sz="2000" dirty="0" smtClean="0"/>
              <a:t> </a:t>
            </a:r>
            <a:r>
              <a:rPr lang="ru-RU" sz="2000" dirty="0" err="1" smtClean="0"/>
              <a:t>Па</a:t>
            </a:r>
            <a:r>
              <a:rPr lang="ru-RU" sz="2000" dirty="0" err="1" smtClean="0">
                <a:latin typeface="Calibri"/>
              </a:rPr>
              <a:t>̀</a:t>
            </a:r>
            <a:r>
              <a:rPr lang="ru-RU" sz="2000" dirty="0" err="1" smtClean="0"/>
              <a:t>мяти</a:t>
            </a:r>
            <a:r>
              <a:rPr lang="ru-RU" sz="2000" dirty="0" smtClean="0"/>
              <a:t>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Documents and Settings\савченко елена\Рабочий стол\казаки\5eff8ac22bec.jpg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515271" y="609600"/>
            <a:ext cx="2421972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04800" y="4800600"/>
            <a:ext cx="8458200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err="1" smtClean="0"/>
              <a:t>Куба</a:t>
            </a:r>
            <a:r>
              <a:rPr lang="ru-RU" b="1" dirty="0" err="1" smtClean="0">
                <a:latin typeface="Calibri"/>
              </a:rPr>
              <a:t>̀</a:t>
            </a:r>
            <a:r>
              <a:rPr lang="ru-RU" b="1" dirty="0" err="1" smtClean="0"/>
              <a:t>нский</a:t>
            </a:r>
            <a:r>
              <a:rPr lang="ru-RU" b="1" dirty="0" smtClean="0"/>
              <a:t> </a:t>
            </a:r>
            <a:r>
              <a:rPr lang="ru-RU" b="1" dirty="0" err="1" smtClean="0"/>
              <a:t>танки</a:t>
            </a:r>
            <a:r>
              <a:rPr lang="ru-RU" b="1" dirty="0" err="1" smtClean="0">
                <a:latin typeface="Calibri"/>
              </a:rPr>
              <a:t>̀</a:t>
            </a:r>
            <a:r>
              <a:rPr lang="ru-RU" b="1" dirty="0" err="1" smtClean="0"/>
              <a:t>ст</a:t>
            </a:r>
            <a:r>
              <a:rPr lang="ru-RU" b="1" dirty="0" smtClean="0"/>
              <a:t> </a:t>
            </a:r>
            <a:r>
              <a:rPr lang="ru-RU" b="1" dirty="0" err="1" smtClean="0"/>
              <a:t>Лаврине</a:t>
            </a:r>
            <a:r>
              <a:rPr lang="ru-RU" b="1" dirty="0" err="1" smtClean="0">
                <a:latin typeface="Calibri"/>
              </a:rPr>
              <a:t>̀</a:t>
            </a:r>
            <a:r>
              <a:rPr lang="ru-RU" b="1" dirty="0" err="1" smtClean="0"/>
              <a:t>нко</a:t>
            </a:r>
            <a:r>
              <a:rPr lang="ru-RU" b="1" dirty="0" smtClean="0"/>
              <a:t> </a:t>
            </a:r>
            <a:r>
              <a:rPr lang="ru-RU" b="1" dirty="0" err="1" smtClean="0"/>
              <a:t>Дми</a:t>
            </a:r>
            <a:r>
              <a:rPr lang="ru-RU" b="1" dirty="0" err="1" smtClean="0">
                <a:latin typeface="Calibri"/>
              </a:rPr>
              <a:t>̀</a:t>
            </a:r>
            <a:r>
              <a:rPr lang="ru-RU" b="1" dirty="0" err="1" smtClean="0"/>
              <a:t>трий</a:t>
            </a:r>
            <a:r>
              <a:rPr lang="ru-RU" b="1" dirty="0" smtClean="0"/>
              <a:t> </a:t>
            </a:r>
            <a:r>
              <a:rPr lang="ru-RU" b="1" dirty="0" err="1" smtClean="0"/>
              <a:t>Фе</a:t>
            </a:r>
            <a:r>
              <a:rPr lang="ru-RU" b="1" dirty="0" err="1" smtClean="0">
                <a:latin typeface="Calibri"/>
              </a:rPr>
              <a:t>̀</a:t>
            </a:r>
            <a:r>
              <a:rPr lang="ru-RU" b="1" dirty="0" err="1" smtClean="0"/>
              <a:t>дорович</a:t>
            </a:r>
            <a:r>
              <a:rPr lang="ru-RU" b="1" dirty="0" smtClean="0"/>
              <a:t> за два с </a:t>
            </a:r>
            <a:r>
              <a:rPr lang="ru-RU" b="1" dirty="0" err="1" smtClean="0"/>
              <a:t>полови</a:t>
            </a:r>
            <a:r>
              <a:rPr lang="ru-RU" b="1" dirty="0" err="1" smtClean="0">
                <a:latin typeface="Calibri"/>
              </a:rPr>
              <a:t>̀</a:t>
            </a:r>
            <a:r>
              <a:rPr lang="ru-RU" b="1" dirty="0" err="1" smtClean="0"/>
              <a:t>ной</a:t>
            </a:r>
            <a:r>
              <a:rPr lang="ru-RU" b="1" dirty="0" smtClean="0"/>
              <a:t> </a:t>
            </a:r>
            <a:r>
              <a:rPr lang="ru-RU" b="1" dirty="0" err="1" smtClean="0"/>
              <a:t>ме</a:t>
            </a:r>
            <a:r>
              <a:rPr lang="ru-RU" b="1" dirty="0" err="1" smtClean="0">
                <a:latin typeface="Calibri"/>
              </a:rPr>
              <a:t>̀</a:t>
            </a:r>
            <a:r>
              <a:rPr lang="ru-RU" b="1" dirty="0" err="1" smtClean="0"/>
              <a:t>сяца</a:t>
            </a:r>
            <a:r>
              <a:rPr lang="ru-RU" b="1" dirty="0" smtClean="0"/>
              <a:t> </a:t>
            </a:r>
            <a:r>
              <a:rPr lang="ru-RU" b="1" dirty="0" err="1" smtClean="0"/>
              <a:t>боё</a:t>
            </a:r>
            <a:r>
              <a:rPr lang="ru-RU" b="1" dirty="0" err="1" smtClean="0">
                <a:latin typeface="Calibri"/>
              </a:rPr>
              <a:t>̀</a:t>
            </a:r>
            <a:r>
              <a:rPr lang="ru-RU" b="1" dirty="0" err="1" smtClean="0"/>
              <a:t>в</a:t>
            </a:r>
            <a:r>
              <a:rPr lang="ru-RU" b="1" dirty="0" smtClean="0"/>
              <a:t> он </a:t>
            </a:r>
            <a:r>
              <a:rPr lang="ru-RU" b="1" dirty="0" err="1" smtClean="0"/>
              <a:t>при</a:t>
            </a:r>
            <a:r>
              <a:rPr lang="ru-RU" b="1" dirty="0" err="1" smtClean="0">
                <a:latin typeface="Calibri"/>
              </a:rPr>
              <a:t>̀</a:t>
            </a:r>
            <a:r>
              <a:rPr lang="ru-RU" b="1" dirty="0" err="1" smtClean="0"/>
              <a:t>нял</a:t>
            </a:r>
            <a:r>
              <a:rPr lang="ru-RU" b="1" dirty="0" smtClean="0"/>
              <a:t> </a:t>
            </a:r>
            <a:r>
              <a:rPr lang="ru-RU" b="1" dirty="0" err="1" smtClean="0"/>
              <a:t>уча</a:t>
            </a:r>
            <a:r>
              <a:rPr lang="ru-RU" b="1" dirty="0" err="1" smtClean="0">
                <a:latin typeface="Calibri"/>
              </a:rPr>
              <a:t>̀</a:t>
            </a:r>
            <a:r>
              <a:rPr lang="ru-RU" b="1" dirty="0" err="1" smtClean="0"/>
              <a:t>стие</a:t>
            </a:r>
            <a:r>
              <a:rPr lang="ru-RU" b="1" dirty="0" smtClean="0"/>
              <a:t> в 28 </a:t>
            </a:r>
            <a:r>
              <a:rPr lang="ru-RU" b="1" dirty="0" err="1" smtClean="0"/>
              <a:t>схва</a:t>
            </a:r>
            <a:r>
              <a:rPr lang="ru-RU" b="1" dirty="0" err="1" smtClean="0">
                <a:latin typeface="Calibri"/>
              </a:rPr>
              <a:t>̀</a:t>
            </a:r>
            <a:r>
              <a:rPr lang="ru-RU" b="1" dirty="0" err="1" smtClean="0"/>
              <a:t>тках</a:t>
            </a:r>
            <a:r>
              <a:rPr lang="ru-RU" b="1" dirty="0" smtClean="0"/>
              <a:t> и </a:t>
            </a:r>
            <a:r>
              <a:rPr lang="ru-RU" b="1" dirty="0" err="1" smtClean="0"/>
              <a:t>уничто</a:t>
            </a:r>
            <a:r>
              <a:rPr lang="ru-RU" b="1" dirty="0" err="1" smtClean="0">
                <a:latin typeface="Calibri"/>
              </a:rPr>
              <a:t>̀</a:t>
            </a:r>
            <a:r>
              <a:rPr lang="ru-RU" b="1" dirty="0" err="1" smtClean="0"/>
              <a:t>жил</a:t>
            </a:r>
            <a:r>
              <a:rPr lang="ru-RU" b="1" dirty="0" smtClean="0"/>
              <a:t> 52 </a:t>
            </a:r>
            <a:r>
              <a:rPr lang="ru-RU" b="1" dirty="0" err="1" smtClean="0"/>
              <a:t>та</a:t>
            </a:r>
            <a:r>
              <a:rPr lang="ru-RU" b="1" dirty="0" err="1" smtClean="0">
                <a:latin typeface="Calibri"/>
              </a:rPr>
              <a:t>̀</a:t>
            </a:r>
            <a:r>
              <a:rPr lang="ru-RU" b="1" dirty="0" err="1" smtClean="0"/>
              <a:t>нка</a:t>
            </a:r>
            <a:r>
              <a:rPr lang="ru-RU" b="1" dirty="0" smtClean="0"/>
              <a:t>. Был </a:t>
            </a:r>
            <a:r>
              <a:rPr lang="ru-RU" b="1" dirty="0" err="1" smtClean="0"/>
              <a:t>три</a:t>
            </a:r>
            <a:r>
              <a:rPr lang="ru-RU" b="1" dirty="0" err="1" smtClean="0">
                <a:latin typeface="Calibri"/>
              </a:rPr>
              <a:t>̀</a:t>
            </a:r>
            <a:r>
              <a:rPr lang="ru-RU" b="1" dirty="0" err="1" smtClean="0"/>
              <a:t>жды</a:t>
            </a:r>
            <a:r>
              <a:rPr lang="ru-RU" b="1" dirty="0" smtClean="0"/>
              <a:t> </a:t>
            </a:r>
            <a:r>
              <a:rPr lang="ru-RU" b="1" dirty="0" err="1" smtClean="0"/>
              <a:t>подби</a:t>
            </a:r>
            <a:r>
              <a:rPr lang="ru-RU" b="1" dirty="0" err="1" smtClean="0">
                <a:latin typeface="Calibri"/>
              </a:rPr>
              <a:t>̀</a:t>
            </a:r>
            <a:r>
              <a:rPr lang="ru-RU" b="1" dirty="0" err="1" smtClean="0"/>
              <a:t>т</a:t>
            </a:r>
            <a:r>
              <a:rPr lang="ru-RU" b="1" dirty="0" smtClean="0"/>
              <a:t>. </a:t>
            </a:r>
            <a:r>
              <a:rPr lang="ru-RU" b="1" dirty="0" err="1" smtClean="0"/>
              <a:t>Награждё</a:t>
            </a:r>
            <a:r>
              <a:rPr lang="ru-RU" b="1" dirty="0" err="1" smtClean="0">
                <a:latin typeface="Calibri"/>
              </a:rPr>
              <a:t>̀</a:t>
            </a:r>
            <a:r>
              <a:rPr lang="ru-RU" b="1" dirty="0" err="1" smtClean="0"/>
              <a:t>н</a:t>
            </a:r>
            <a:r>
              <a:rPr lang="ru-RU" b="1" dirty="0" smtClean="0"/>
              <a:t> </a:t>
            </a:r>
            <a:r>
              <a:rPr lang="ru-RU" b="1" dirty="0" err="1" smtClean="0"/>
              <a:t>о</a:t>
            </a:r>
            <a:r>
              <a:rPr lang="ru-RU" b="1" dirty="0" err="1" smtClean="0">
                <a:latin typeface="Calibri"/>
              </a:rPr>
              <a:t>̀</a:t>
            </a:r>
            <a:r>
              <a:rPr lang="ru-RU" b="1" dirty="0" err="1" smtClean="0"/>
              <a:t>рденом</a:t>
            </a:r>
            <a:r>
              <a:rPr lang="ru-RU" b="1" dirty="0" smtClean="0"/>
              <a:t> </a:t>
            </a:r>
            <a:r>
              <a:rPr lang="ru-RU" b="1" dirty="0" err="1" smtClean="0"/>
              <a:t>Ле</a:t>
            </a:r>
            <a:r>
              <a:rPr lang="ru-RU" b="1" dirty="0" err="1" smtClean="0">
                <a:latin typeface="Calibri"/>
              </a:rPr>
              <a:t>̀</a:t>
            </a:r>
            <a:r>
              <a:rPr lang="ru-RU" b="1" dirty="0" err="1" smtClean="0"/>
              <a:t>нина</a:t>
            </a:r>
            <a:r>
              <a:rPr lang="ru-RU" b="1" dirty="0" smtClean="0"/>
              <a:t>. 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685800"/>
            <a:ext cx="2236708" cy="339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1371600"/>
            <a:ext cx="3592286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3048000"/>
            <a:ext cx="844855" cy="16097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савченко елена\Рабочий стол\казаки\Pvsp77O1.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333" b="6599"/>
          <a:stretch>
            <a:fillRect/>
          </a:stretch>
        </p:blipFill>
        <p:spPr bwMode="auto">
          <a:xfrm>
            <a:off x="533400" y="3255524"/>
            <a:ext cx="1447800" cy="28339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Прямоугольник 1"/>
          <p:cNvSpPr/>
          <p:nvPr/>
        </p:nvSpPr>
        <p:spPr>
          <a:xfrm>
            <a:off x="1676400" y="4343400"/>
            <a:ext cx="7315200" cy="147732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err="1" smtClean="0"/>
              <a:t>Боевы</a:t>
            </a:r>
            <a:r>
              <a:rPr lang="ru-RU" b="1" dirty="0" err="1" smtClean="0">
                <a:latin typeface="Calibri"/>
              </a:rPr>
              <a:t>̀</a:t>
            </a:r>
            <a:r>
              <a:rPr lang="ru-RU" b="1" dirty="0" err="1" smtClean="0"/>
              <a:t>е</a:t>
            </a:r>
            <a:r>
              <a:rPr lang="ru-RU" b="1" dirty="0" smtClean="0"/>
              <a:t> лётчики– </a:t>
            </a:r>
            <a:r>
              <a:rPr lang="ru-RU" b="1" dirty="0" err="1" smtClean="0"/>
              <a:t>куба</a:t>
            </a:r>
            <a:r>
              <a:rPr lang="ru-RU" b="1" dirty="0" err="1" smtClean="0">
                <a:latin typeface="Calibri"/>
              </a:rPr>
              <a:t>̀</a:t>
            </a:r>
            <a:r>
              <a:rPr lang="ru-RU" b="1" dirty="0" err="1" smtClean="0"/>
              <a:t>нцы</a:t>
            </a:r>
            <a:r>
              <a:rPr lang="ru-RU" b="1" dirty="0" smtClean="0"/>
              <a:t> </a:t>
            </a:r>
            <a:r>
              <a:rPr lang="ru-RU" b="1" dirty="0" err="1" smtClean="0"/>
              <a:t>прояви</a:t>
            </a:r>
            <a:r>
              <a:rPr lang="ru-RU" b="1" dirty="0" err="1" smtClean="0">
                <a:latin typeface="Calibri"/>
              </a:rPr>
              <a:t>̀</a:t>
            </a:r>
            <a:r>
              <a:rPr lang="ru-RU" b="1" dirty="0" err="1" smtClean="0"/>
              <a:t>ли</a:t>
            </a:r>
            <a:r>
              <a:rPr lang="ru-RU" b="1" dirty="0" smtClean="0"/>
              <a:t> </a:t>
            </a:r>
            <a:r>
              <a:rPr lang="ru-RU" b="1" dirty="0" err="1" smtClean="0"/>
              <a:t>невероя</a:t>
            </a:r>
            <a:r>
              <a:rPr lang="ru-RU" b="1" dirty="0" err="1" smtClean="0">
                <a:latin typeface="Calibri"/>
              </a:rPr>
              <a:t>̀</a:t>
            </a:r>
            <a:r>
              <a:rPr lang="ru-RU" b="1" dirty="0" err="1" smtClean="0"/>
              <a:t>тную</a:t>
            </a:r>
            <a:r>
              <a:rPr lang="ru-RU" b="1" dirty="0" smtClean="0"/>
              <a:t> </a:t>
            </a:r>
            <a:r>
              <a:rPr lang="ru-RU" b="1" dirty="0" err="1" smtClean="0"/>
              <a:t>отва</a:t>
            </a:r>
            <a:r>
              <a:rPr lang="ru-RU" b="1" dirty="0" err="1" smtClean="0">
                <a:latin typeface="Calibri"/>
              </a:rPr>
              <a:t>̀</a:t>
            </a:r>
            <a:r>
              <a:rPr lang="ru-RU" b="1" dirty="0" err="1" smtClean="0"/>
              <a:t>гу</a:t>
            </a:r>
            <a:r>
              <a:rPr lang="ru-RU" b="1" dirty="0" smtClean="0"/>
              <a:t> .  </a:t>
            </a:r>
            <a:r>
              <a:rPr lang="ru-RU" b="1" dirty="0" err="1" smtClean="0"/>
              <a:t>Куба</a:t>
            </a:r>
            <a:r>
              <a:rPr lang="ru-RU" b="1" dirty="0" err="1" smtClean="0">
                <a:latin typeface="Calibri"/>
              </a:rPr>
              <a:t>̀</a:t>
            </a:r>
            <a:r>
              <a:rPr lang="ru-RU" b="1" dirty="0" err="1" smtClean="0"/>
              <a:t>нским</a:t>
            </a:r>
            <a:r>
              <a:rPr lang="ru-RU" b="1" dirty="0" smtClean="0"/>
              <a:t> </a:t>
            </a:r>
            <a:r>
              <a:rPr lang="ru-RU" b="1" dirty="0" err="1" smtClean="0"/>
              <a:t>Маре</a:t>
            </a:r>
            <a:r>
              <a:rPr lang="ru-RU" b="1" dirty="0" err="1" smtClean="0">
                <a:latin typeface="Calibri"/>
              </a:rPr>
              <a:t>̀</a:t>
            </a:r>
            <a:r>
              <a:rPr lang="ru-RU" b="1" dirty="0" err="1" smtClean="0"/>
              <a:t>сьевым</a:t>
            </a:r>
            <a:r>
              <a:rPr lang="ru-RU" b="1" dirty="0" smtClean="0"/>
              <a:t> </a:t>
            </a:r>
            <a:r>
              <a:rPr lang="ru-RU" b="1" dirty="0" err="1" smtClean="0"/>
              <a:t>называ</a:t>
            </a:r>
            <a:r>
              <a:rPr lang="ru-RU" b="1" dirty="0" err="1" smtClean="0">
                <a:latin typeface="Calibri"/>
              </a:rPr>
              <a:t>̀</a:t>
            </a:r>
            <a:r>
              <a:rPr lang="ru-RU" b="1" dirty="0" err="1" smtClean="0"/>
              <a:t>ли</a:t>
            </a:r>
            <a:r>
              <a:rPr lang="ru-RU" b="1" dirty="0" smtClean="0"/>
              <a:t> </a:t>
            </a:r>
            <a:r>
              <a:rPr lang="ru-RU" b="1" dirty="0" err="1" smtClean="0"/>
              <a:t>лё</a:t>
            </a:r>
            <a:r>
              <a:rPr lang="ru-RU" b="1" dirty="0" err="1" smtClean="0">
                <a:latin typeface="Calibri"/>
              </a:rPr>
              <a:t>̀</a:t>
            </a:r>
            <a:r>
              <a:rPr lang="ru-RU" b="1" dirty="0" err="1" smtClean="0"/>
              <a:t>тчика</a:t>
            </a:r>
            <a:r>
              <a:rPr lang="ru-RU" b="1" dirty="0" smtClean="0"/>
              <a:t> из города </a:t>
            </a:r>
            <a:r>
              <a:rPr lang="ru-RU" b="1" dirty="0" err="1" smtClean="0"/>
              <a:t>Тихоре</a:t>
            </a:r>
            <a:r>
              <a:rPr lang="ru-RU" b="1" dirty="0" err="1" smtClean="0">
                <a:latin typeface="Calibri"/>
              </a:rPr>
              <a:t>̀</a:t>
            </a:r>
            <a:r>
              <a:rPr lang="ru-RU" b="1" dirty="0" err="1" smtClean="0"/>
              <a:t>цка</a:t>
            </a:r>
            <a:r>
              <a:rPr lang="ru-RU" b="1" dirty="0" smtClean="0"/>
              <a:t> </a:t>
            </a:r>
            <a:r>
              <a:rPr lang="ru-RU" b="1" dirty="0" err="1" smtClean="0"/>
              <a:t>Заха</a:t>
            </a:r>
            <a:r>
              <a:rPr lang="ru-RU" b="1" dirty="0" err="1" smtClean="0">
                <a:latin typeface="Calibri"/>
              </a:rPr>
              <a:t>̀</a:t>
            </a:r>
            <a:r>
              <a:rPr lang="ru-RU" b="1" dirty="0" err="1" smtClean="0"/>
              <a:t>ра</a:t>
            </a:r>
            <a:r>
              <a:rPr lang="ru-RU" b="1" dirty="0" smtClean="0"/>
              <a:t> </a:t>
            </a:r>
            <a:r>
              <a:rPr lang="ru-RU" b="1" dirty="0" err="1" smtClean="0"/>
              <a:t>Соро</a:t>
            </a:r>
            <a:r>
              <a:rPr lang="ru-RU" b="1" dirty="0" err="1" smtClean="0">
                <a:latin typeface="Calibri"/>
              </a:rPr>
              <a:t>̀</a:t>
            </a:r>
            <a:r>
              <a:rPr lang="ru-RU" b="1" dirty="0" err="1" smtClean="0"/>
              <a:t>кина</a:t>
            </a:r>
            <a:r>
              <a:rPr lang="ru-RU" b="1" dirty="0" smtClean="0"/>
              <a:t>. Семь </a:t>
            </a:r>
            <a:r>
              <a:rPr lang="ru-RU" b="1" dirty="0" err="1" smtClean="0"/>
              <a:t>вра</a:t>
            </a:r>
            <a:r>
              <a:rPr lang="ru-RU" b="1" dirty="0" err="1" smtClean="0">
                <a:latin typeface="Calibri"/>
              </a:rPr>
              <a:t>̀</a:t>
            </a:r>
            <a:r>
              <a:rPr lang="ru-RU" b="1" dirty="0" err="1" smtClean="0"/>
              <a:t>жеских</a:t>
            </a:r>
            <a:r>
              <a:rPr lang="ru-RU" b="1" dirty="0" smtClean="0"/>
              <a:t> </a:t>
            </a:r>
            <a:r>
              <a:rPr lang="ru-RU" b="1" dirty="0" err="1" smtClean="0"/>
              <a:t>самолё</a:t>
            </a:r>
            <a:r>
              <a:rPr lang="ru-RU" b="1" dirty="0" err="1" smtClean="0">
                <a:latin typeface="Calibri"/>
              </a:rPr>
              <a:t>̀</a:t>
            </a:r>
            <a:r>
              <a:rPr lang="ru-RU" b="1" dirty="0" err="1" smtClean="0"/>
              <a:t>тов</a:t>
            </a:r>
            <a:r>
              <a:rPr lang="ru-RU" b="1" dirty="0" smtClean="0"/>
              <a:t> сбил лётчик–</a:t>
            </a:r>
            <a:r>
              <a:rPr lang="ru-RU" b="1" dirty="0" err="1" smtClean="0"/>
              <a:t>истреби</a:t>
            </a:r>
            <a:r>
              <a:rPr lang="ru-RU" b="1" dirty="0" err="1" smtClean="0">
                <a:latin typeface="Calibri"/>
              </a:rPr>
              <a:t>̀</a:t>
            </a:r>
            <a:r>
              <a:rPr lang="ru-RU" b="1" dirty="0" err="1" smtClean="0"/>
              <a:t>тель</a:t>
            </a:r>
            <a:r>
              <a:rPr lang="ru-RU" b="1" dirty="0" smtClean="0"/>
              <a:t> </a:t>
            </a:r>
            <a:r>
              <a:rPr lang="ru-RU" b="1" dirty="0" err="1" smtClean="0"/>
              <a:t>Григо</a:t>
            </a:r>
            <a:r>
              <a:rPr lang="ru-RU" b="1" dirty="0" err="1" smtClean="0">
                <a:latin typeface="Calibri"/>
              </a:rPr>
              <a:t>̀</a:t>
            </a:r>
            <a:r>
              <a:rPr lang="ru-RU" b="1" dirty="0" err="1" smtClean="0"/>
              <a:t>рий</a:t>
            </a:r>
            <a:r>
              <a:rPr lang="ru-RU" b="1" dirty="0" smtClean="0"/>
              <a:t> </a:t>
            </a:r>
            <a:r>
              <a:rPr lang="ru-RU" b="1" dirty="0" err="1" smtClean="0"/>
              <a:t>Бахчива</a:t>
            </a:r>
            <a:r>
              <a:rPr lang="ru-RU" b="1" dirty="0" err="1" smtClean="0">
                <a:latin typeface="Calibri"/>
              </a:rPr>
              <a:t>̀</a:t>
            </a:r>
            <a:r>
              <a:rPr lang="ru-RU" b="1" dirty="0" err="1" smtClean="0"/>
              <a:t>нджи</a:t>
            </a:r>
            <a:r>
              <a:rPr lang="ru-RU" b="1" dirty="0" smtClean="0"/>
              <a:t>, </a:t>
            </a:r>
            <a:r>
              <a:rPr lang="ru-RU" b="1" dirty="0" err="1" smtClean="0"/>
              <a:t>уроже</a:t>
            </a:r>
            <a:r>
              <a:rPr lang="ru-RU" b="1" dirty="0" err="1" smtClean="0">
                <a:latin typeface="Calibri"/>
              </a:rPr>
              <a:t>̀</a:t>
            </a:r>
            <a:r>
              <a:rPr lang="ru-RU" b="1" dirty="0" err="1" smtClean="0"/>
              <a:t>нец</a:t>
            </a:r>
            <a:r>
              <a:rPr lang="ru-RU" b="1" dirty="0" smtClean="0"/>
              <a:t> </a:t>
            </a:r>
            <a:r>
              <a:rPr lang="ru-RU" b="1" dirty="0" err="1" smtClean="0"/>
              <a:t>стани</a:t>
            </a:r>
            <a:r>
              <a:rPr lang="ru-RU" b="1" dirty="0" err="1" smtClean="0">
                <a:latin typeface="Calibri"/>
              </a:rPr>
              <a:t>̀</a:t>
            </a:r>
            <a:r>
              <a:rPr lang="ru-RU" b="1" dirty="0" err="1" smtClean="0"/>
              <a:t>цы</a:t>
            </a:r>
            <a:r>
              <a:rPr lang="ru-RU" b="1" dirty="0" smtClean="0"/>
              <a:t> </a:t>
            </a:r>
            <a:r>
              <a:rPr lang="ru-RU" b="1" dirty="0" err="1" smtClean="0"/>
              <a:t>Бри</a:t>
            </a:r>
            <a:r>
              <a:rPr lang="ru-RU" b="1" dirty="0" err="1" smtClean="0">
                <a:latin typeface="Calibri"/>
              </a:rPr>
              <a:t>̀</a:t>
            </a:r>
            <a:r>
              <a:rPr lang="ru-RU" b="1" dirty="0" err="1" smtClean="0"/>
              <a:t>ньковской</a:t>
            </a:r>
            <a:r>
              <a:rPr lang="ru-RU" b="1" dirty="0" smtClean="0"/>
              <a:t>, </a:t>
            </a:r>
            <a:endParaRPr lang="ru-RU" b="1" dirty="0"/>
          </a:p>
        </p:txBody>
      </p:sp>
      <p:pic>
        <p:nvPicPr>
          <p:cNvPr id="1026" name="Picture 2" descr="C:\Documents and Settings\савченко елена\Рабочий стол\казаки\Sorokin_Z._A.-P002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914400"/>
            <a:ext cx="18288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Documents and Settings\савченко елена\Рабочий стол\казаки\230px-Grigori_Jakowlewitsch_Bachtschiwandschi.jpg"/>
          <p:cNvPicPr>
            <a:picLocks noChangeAspect="1" noChangeArrowheads="1"/>
          </p:cNvPicPr>
          <p:nvPr/>
        </p:nvPicPr>
        <p:blipFill>
          <a:blip r:embed="rId4">
            <a:lum contrast="30000"/>
          </a:blip>
          <a:srcRect/>
          <a:stretch>
            <a:fillRect/>
          </a:stretch>
        </p:blipFill>
        <p:spPr bwMode="auto">
          <a:xfrm>
            <a:off x="6781800" y="880094"/>
            <a:ext cx="1676400" cy="2431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Documents and Settings\савченко елена\Рабочий стол\казаки\280909_609728090-e1289219059277.jpg"/>
          <p:cNvPicPr>
            <a:picLocks noChangeAspect="1" noChangeArrowheads="1"/>
          </p:cNvPicPr>
          <p:nvPr/>
        </p:nvPicPr>
        <p:blipFill>
          <a:blip r:embed="rId5"/>
          <a:srcRect b="18009"/>
          <a:stretch>
            <a:fillRect/>
          </a:stretch>
        </p:blipFill>
        <p:spPr bwMode="auto">
          <a:xfrm>
            <a:off x="2971800" y="685800"/>
            <a:ext cx="3483574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савченко елена\Рабочий стол\казаки\cossack-attack--tuman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81000"/>
            <a:ext cx="6985529" cy="4325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81000" y="4800600"/>
            <a:ext cx="8229600" cy="16312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 </a:t>
            </a:r>
            <a:r>
              <a:rPr lang="ru-RU" sz="2000" dirty="0" err="1" smtClean="0"/>
              <a:t>сраже</a:t>
            </a:r>
            <a:r>
              <a:rPr lang="ru-RU" sz="2000" dirty="0" err="1" smtClean="0">
                <a:latin typeface="Calibri"/>
              </a:rPr>
              <a:t>̀</a:t>
            </a:r>
            <a:r>
              <a:rPr lang="ru-RU" sz="2000" dirty="0" err="1" smtClean="0"/>
              <a:t>нии</a:t>
            </a:r>
            <a:r>
              <a:rPr lang="ru-RU" sz="2000" dirty="0" smtClean="0"/>
              <a:t> под </a:t>
            </a:r>
            <a:r>
              <a:rPr lang="ru-RU" sz="2000" dirty="0" err="1" smtClean="0"/>
              <a:t>Шку</a:t>
            </a:r>
            <a:r>
              <a:rPr lang="ru-RU" sz="2000" dirty="0" err="1" smtClean="0">
                <a:latin typeface="Calibri"/>
              </a:rPr>
              <a:t>̀</a:t>
            </a:r>
            <a:r>
              <a:rPr lang="ru-RU" sz="2000" dirty="0" err="1" smtClean="0"/>
              <a:t>ринской</a:t>
            </a:r>
            <a:r>
              <a:rPr lang="ru-RU" sz="2000" dirty="0" smtClean="0"/>
              <a:t> 4–</a:t>
            </a:r>
            <a:r>
              <a:rPr lang="ru-RU" sz="2000" dirty="0" err="1" smtClean="0"/>
              <a:t>й</a:t>
            </a:r>
            <a:r>
              <a:rPr lang="ru-RU" sz="2000" dirty="0" smtClean="0"/>
              <a:t> </a:t>
            </a:r>
            <a:r>
              <a:rPr lang="ru-RU" sz="2000" dirty="0" err="1" smtClean="0"/>
              <a:t>гварде</a:t>
            </a:r>
            <a:r>
              <a:rPr lang="ru-RU" sz="2000" dirty="0" err="1" smtClean="0">
                <a:latin typeface="Calibri"/>
              </a:rPr>
              <a:t>̀</a:t>
            </a:r>
            <a:r>
              <a:rPr lang="ru-RU" sz="2000" dirty="0" err="1" smtClean="0"/>
              <a:t>йский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Куба</a:t>
            </a:r>
            <a:r>
              <a:rPr lang="ru-RU" sz="2000" dirty="0" err="1" smtClean="0">
                <a:latin typeface="Calibri"/>
              </a:rPr>
              <a:t>̀</a:t>
            </a:r>
            <a:r>
              <a:rPr lang="ru-RU" sz="2000" dirty="0" err="1" smtClean="0"/>
              <a:t>нский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каза</a:t>
            </a:r>
            <a:r>
              <a:rPr lang="ru-RU" sz="2000" dirty="0" err="1" smtClean="0">
                <a:latin typeface="Calibri"/>
              </a:rPr>
              <a:t>̀</a:t>
            </a:r>
            <a:r>
              <a:rPr lang="ru-RU" sz="2000" dirty="0" err="1" smtClean="0"/>
              <a:t>чий</a:t>
            </a:r>
            <a:r>
              <a:rPr lang="ru-RU" sz="2000" dirty="0" smtClean="0"/>
              <a:t> </a:t>
            </a:r>
            <a:r>
              <a:rPr lang="ru-RU" sz="2000" dirty="0" err="1" smtClean="0"/>
              <a:t>кавалери</a:t>
            </a:r>
            <a:r>
              <a:rPr lang="ru-RU" sz="2000" dirty="0" err="1" smtClean="0">
                <a:latin typeface="Calibri"/>
              </a:rPr>
              <a:t>̀</a:t>
            </a:r>
            <a:r>
              <a:rPr lang="ru-RU" sz="2000" dirty="0" err="1" smtClean="0"/>
              <a:t>йский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ко</a:t>
            </a:r>
            <a:r>
              <a:rPr lang="ru-RU" sz="2000" dirty="0" err="1" smtClean="0">
                <a:latin typeface="Calibri"/>
              </a:rPr>
              <a:t>̀</a:t>
            </a:r>
            <a:r>
              <a:rPr lang="ru-RU" sz="2000" dirty="0" err="1" smtClean="0"/>
              <a:t>рпус</a:t>
            </a:r>
            <a:r>
              <a:rPr lang="ru-RU" sz="2000" dirty="0" smtClean="0"/>
              <a:t>  </a:t>
            </a:r>
            <a:r>
              <a:rPr lang="ru-RU" sz="2000" dirty="0" err="1" smtClean="0"/>
              <a:t>уничто</a:t>
            </a:r>
            <a:r>
              <a:rPr lang="ru-RU" sz="2000" dirty="0" err="1" smtClean="0">
                <a:latin typeface="Calibri"/>
              </a:rPr>
              <a:t>̀</a:t>
            </a:r>
            <a:r>
              <a:rPr lang="ru-RU" sz="2000" dirty="0" err="1" smtClean="0"/>
              <a:t>жил</a:t>
            </a:r>
            <a:r>
              <a:rPr lang="ru-RU" sz="2000" dirty="0" smtClean="0"/>
              <a:t> 1800 </a:t>
            </a:r>
            <a:r>
              <a:rPr lang="ru-RU" sz="2000" dirty="0" err="1" smtClean="0"/>
              <a:t>ги</a:t>
            </a:r>
            <a:r>
              <a:rPr lang="ru-RU" sz="2000" dirty="0" err="1" smtClean="0">
                <a:latin typeface="Calibri"/>
              </a:rPr>
              <a:t>̀</a:t>
            </a:r>
            <a:r>
              <a:rPr lang="ru-RU" sz="2000" dirty="0" err="1" smtClean="0"/>
              <a:t>тлеровцев</a:t>
            </a:r>
            <a:r>
              <a:rPr lang="ru-RU" sz="2000" dirty="0" smtClean="0"/>
              <a:t>, захвати</a:t>
            </a:r>
            <a:r>
              <a:rPr lang="ru-RU" sz="2000" dirty="0" smtClean="0">
                <a:latin typeface="Calibri"/>
              </a:rPr>
              <a:t>̀</a:t>
            </a:r>
            <a:r>
              <a:rPr lang="ru-RU" sz="2000" dirty="0" smtClean="0"/>
              <a:t>л18 </a:t>
            </a:r>
            <a:r>
              <a:rPr lang="ru-RU" sz="2000" dirty="0" err="1" smtClean="0"/>
              <a:t>ору</a:t>
            </a:r>
            <a:r>
              <a:rPr lang="ru-RU" sz="2000" dirty="0" err="1" smtClean="0">
                <a:latin typeface="Calibri"/>
              </a:rPr>
              <a:t>̀</a:t>
            </a:r>
            <a:r>
              <a:rPr lang="ru-RU" sz="2000" dirty="0" err="1" smtClean="0"/>
              <a:t>дий</a:t>
            </a:r>
            <a:r>
              <a:rPr lang="ru-RU" sz="2000" dirty="0" smtClean="0"/>
              <a:t>, 25 </a:t>
            </a:r>
            <a:r>
              <a:rPr lang="ru-RU" sz="2000" dirty="0" err="1" smtClean="0"/>
              <a:t>миноме</a:t>
            </a:r>
            <a:r>
              <a:rPr lang="ru-RU" sz="2000" dirty="0" err="1" smtClean="0">
                <a:latin typeface="Calibri"/>
              </a:rPr>
              <a:t>̀</a:t>
            </a:r>
            <a:r>
              <a:rPr lang="ru-RU" sz="2000" dirty="0" err="1" smtClean="0"/>
              <a:t>тов</a:t>
            </a:r>
            <a:r>
              <a:rPr lang="ru-RU" sz="2000" dirty="0" smtClean="0"/>
              <a:t>. За </a:t>
            </a:r>
            <a:r>
              <a:rPr lang="ru-RU" sz="2000" dirty="0" err="1" smtClean="0"/>
              <a:t>четы</a:t>
            </a:r>
            <a:r>
              <a:rPr lang="ru-RU" sz="2000" dirty="0" err="1" smtClean="0">
                <a:latin typeface="Calibri"/>
              </a:rPr>
              <a:t>̀</a:t>
            </a:r>
            <a:r>
              <a:rPr lang="ru-RU" sz="2000" dirty="0" err="1" smtClean="0"/>
              <a:t>ре</a:t>
            </a:r>
            <a:r>
              <a:rPr lang="ru-RU" sz="2000" dirty="0" smtClean="0"/>
              <a:t> дня боёв враг </a:t>
            </a:r>
            <a:r>
              <a:rPr lang="ru-RU" sz="2000" dirty="0" err="1" smtClean="0"/>
              <a:t>потеря</a:t>
            </a:r>
            <a:r>
              <a:rPr lang="ru-RU" sz="2000" dirty="0" err="1" smtClean="0">
                <a:latin typeface="Calibri"/>
              </a:rPr>
              <a:t>̀</a:t>
            </a:r>
            <a:r>
              <a:rPr lang="ru-RU" sz="2000" dirty="0" err="1" smtClean="0"/>
              <a:t>л</a:t>
            </a:r>
            <a:r>
              <a:rPr lang="ru-RU" sz="2000" dirty="0" smtClean="0"/>
              <a:t> 4000 солдат, </a:t>
            </a:r>
            <a:r>
              <a:rPr lang="ru-RU" sz="2000" dirty="0" err="1" smtClean="0"/>
              <a:t>свы</a:t>
            </a:r>
            <a:r>
              <a:rPr lang="ru-RU" sz="2000" dirty="0" err="1" smtClean="0">
                <a:latin typeface="Calibri"/>
              </a:rPr>
              <a:t>̀</a:t>
            </a:r>
            <a:r>
              <a:rPr lang="ru-RU" sz="2000" dirty="0" err="1" smtClean="0"/>
              <a:t>ше</a:t>
            </a:r>
            <a:r>
              <a:rPr lang="ru-RU" sz="2000" dirty="0" smtClean="0"/>
              <a:t> 100 </a:t>
            </a:r>
            <a:r>
              <a:rPr lang="ru-RU" sz="2000" dirty="0" err="1" smtClean="0"/>
              <a:t>автомаши</a:t>
            </a:r>
            <a:r>
              <a:rPr lang="ru-RU" sz="2000" dirty="0" err="1" smtClean="0">
                <a:latin typeface="Calibri"/>
              </a:rPr>
              <a:t>̀</a:t>
            </a:r>
            <a:r>
              <a:rPr lang="ru-RU" sz="2000" dirty="0" err="1" smtClean="0"/>
              <a:t>н</a:t>
            </a:r>
            <a:r>
              <a:rPr lang="ru-RU" sz="2000" dirty="0" smtClean="0"/>
              <a:t>, 15 </a:t>
            </a:r>
            <a:r>
              <a:rPr lang="ru-RU" sz="2000" dirty="0" err="1" smtClean="0"/>
              <a:t>та</a:t>
            </a:r>
            <a:r>
              <a:rPr lang="ru-RU" sz="2000" dirty="0" err="1" smtClean="0">
                <a:latin typeface="Calibri"/>
              </a:rPr>
              <a:t>̀</a:t>
            </a:r>
            <a:r>
              <a:rPr lang="ru-RU" sz="2000" dirty="0" err="1" smtClean="0"/>
              <a:t>нков</a:t>
            </a:r>
            <a:r>
              <a:rPr lang="ru-RU" sz="2000" dirty="0" smtClean="0"/>
              <a:t>...</a:t>
            </a:r>
          </a:p>
          <a:p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2010</TotalTime>
  <Words>130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Литейная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</cp:lastModifiedBy>
  <cp:revision>224</cp:revision>
  <dcterms:modified xsi:type="dcterms:W3CDTF">2013-10-13T11:30:49Z</dcterms:modified>
</cp:coreProperties>
</file>