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980728"/>
            <a:ext cx="7036296" cy="331236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 </a:t>
            </a:r>
            <a:r>
              <a:rPr lang="ru-RU" sz="3600" dirty="0" smtClean="0"/>
              <a:t>«ФОРМИРОВАНИЕ УУД НА УРОКАХ ЛИТЕРАТУРНОГО ЧТЕНИЯ».</a:t>
            </a:r>
            <a:endParaRPr lang="ru-RU" sz="3600" dirty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581525"/>
            <a:ext cx="7344817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Учитель  МБОУ  СОШ с. Березовка</a:t>
            </a:r>
          </a:p>
          <a:p>
            <a:r>
              <a:rPr lang="ru-RU" dirty="0" smtClean="0"/>
              <a:t>                              </a:t>
            </a:r>
            <a:r>
              <a:rPr lang="ru-RU" dirty="0" err="1" smtClean="0"/>
              <a:t>Чучукина</a:t>
            </a:r>
            <a:r>
              <a:rPr lang="ru-RU" dirty="0" smtClean="0"/>
              <a:t> Светлана Алексеевна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467544" y="127964"/>
            <a:ext cx="835292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Познавательные УУД: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1)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формируем умение извлекать информацию из схем, иллюстраций, текстов;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2)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формируем умение представлять информацию в виде схемы;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66FF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выявлять сущность, особенности объектов;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4)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на основе анализа объектов делать выводы;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5)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обобщать и классифицировать по признакам;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6)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ориентироваться на развороте учебника;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формируем умение находить ответы на вопросы в иллюстрации.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95536" y="620996"/>
            <a:ext cx="83529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Регулятивные УУД: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Times New Roman" pitchFamily="18" charset="0"/>
              </a:rPr>
              <a:t>1)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высказывать своё предположение на основе работы с материалом учебника;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Times New Roman" pitchFamily="18" charset="0"/>
              </a:rPr>
              <a:t>2)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оценивать учебные действия в соответствии с поставленной задачей;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прогнозировать предстоящую работу (составлять план);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Times New Roman" pitchFamily="18" charset="0"/>
              </a:rPr>
              <a:t>4)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формируем умение осуществлять познавательную и личностную рефлексию.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Урок литературного чтения – особый урок, важный для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развития личности читателя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помогающий сориентироваться нашим детям в огромном количестве книг, произведений, авторских имен.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708920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«Литературное  чтение»  — это предмет,  задачей которого является    знакомство с произведениями  словесного  искусства,  развитие  интеллектуальных и художественно-эстетических способностей, осмысление и  получение жизненно важных нравственно-этических представлений (добро, честность,  дружба, справедливость, красота поступка, ответственность и др.), которые даются в  доступной для них эмоционально-образной форме.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95536" y="711421"/>
            <a:ext cx="8352928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64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Особенности    курса   литературного чтения определяют   его ключевые  направления: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6463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6463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формирование  навыков сознательного, правильного   и выразительного чтения; чтения  вслух и про себя; развитие  коммуникативно-речевых умений на  текстовой основе, связывающей  уроки  русского языка и литературного чтения;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467544" y="230592"/>
            <a:ext cx="8352928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6463" algn="l"/>
              </a:tabLst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приобщение младших школьников к чтению художественной литературы и   ее  нравственно-духовным   и  эстетическим ценностям;  формирование  у  них нравственно-эстетического отношения к людям и окружающему миру через чтение подлинно художественных классических произведений.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6463" algn="l"/>
              </a:tabLst>
            </a:pP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введение учащихся  в мир  большой литературы, формирование у начинающего читателя интереса к книге, к истории  её создания и потребности в систематическом чтении литературных произведений, разнообразных по жанру и тематике, расширяющих  кругозор  юных читателей и формирующих    познавательные  интересы школьников.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1"/>
            <a:ext cx="8424936" cy="666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«Литературное чтение» прежде всего,  способствует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личностному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развитию ученика, поскольку обеспечивает понимание литературы как «средства сохранения и передачи нравственных ценностей и традиций»,  даёт возможность для формирования «первоначальных этических представлений, понятий о добре и зле, нравственности».  Вопросы нравственного развития, вопросы воспитания личности, совершенствование человека волнуют общество особенно сейчас, когда все чаще можно встретить жестокость и насилие. Приобщение к литературе как искусству слова  формирует индивидуальный эстетический вкус.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467544" y="808882"/>
            <a:ext cx="820891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Формирование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коммуникативных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универсальных учебных действий обеспечивается через обучение правильному и умелому пользованию речью в различных жизненных ситуациях, передаче другим своих мыслей и чувств, через организацию диалога с автором в процессе чтения текста и учебного диалога на этапе его обсуждения.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95536" y="1420369"/>
            <a:ext cx="835292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Знакомство с «элементарными приёмами интерпретации, анализа и преобразования художественных, научно-популярных и учебных текстов с использованием элементарных литературоведческих понятий» способствует формированию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познавательных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универсальных учебных действий.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39552" y="509858"/>
            <a:ext cx="770485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+mn-ea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Умение  учиться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предполагает  полноценное  освоение   школьниками  всех   компонентов  учебной  деятельности, включая: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1)познавательные и  учебные  мотивы;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учебную  цель;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учебную  задачу;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учебные действия  и операции.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Умение  учиться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существенный  фактор повышения  эффективности  освоения  учащимися  предметных  знаний, формирования умений и компетенций, образа мира и ценностно-смысловых  оснований  личностного  морального  выбора.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95536" y="789403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        Важнейшей  задачей  современной  системы  образования  является   формирование   универсальных  учебных   действий, обеспечивающих  школьникам умение  учиться, способность к саморазвитию и самосовершенствованию.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        Качество  усвоения  знаний  определяется многообразием  и  характером   видов   универсальных  действий.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11560" y="421559"/>
            <a:ext cx="777686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       Формирование   способности  и  готовности  учащихся   реализовывать   универсальные    учебные  действия  позволит  повысить   эффективность   образовательно-воспитательного   процесса  в  начальной  школе.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95536" y="254560"/>
            <a:ext cx="8424936" cy="6270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    В  составе  основных видов  УУД, соответствующих  ключевым целям  общего  образования, можно выделить  четыре блока: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1)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личностный;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) регулятивный;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) познавательный;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) коммуникативный.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Личностные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 действия  обеспечивают ценностно-смысловую  ориентацию  учащихся  и ориентацию в социальных  ролях  и  межличностных  отношениях.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    Можно  выделить три  вида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личностных  действий: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 самоопределение;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смыслообразование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 нравственно-этическая ориентация.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95536" y="635498"/>
            <a:ext cx="83529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Регулятивные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действия обеспечивают  учащимся организацию  их  учебной  деятельности.  К ним  относятся: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целеполагание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-планирование;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 прогнозирование;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 контроль;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 коррекция;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 оценка;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саморегуляция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95536" y="443936"/>
            <a:ext cx="835292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Познавательные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 действия  включают: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общеучебные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-логические;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-постановку  и  решение  проблемы.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Коммуникативные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действия: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-планирование  учебного  сотрудничества;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-постановка  вопросов;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-разрешение конфликтов;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-управление  поведением  партнёра;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-умение с достаточной  полнотой и точностью  выражать  свои  мысли  в  соответствии с  задачами  и  условиями  коммуникации.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67544" y="905110"/>
            <a:ext cx="828092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Коммуникативные УУД: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1)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формируем умение слушать и понимать других;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2)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формируем умение строить речевое высказывание в соответствии с поставленными задачами;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9966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оформлять свои мысли в устной форме;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4)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формируем умение работать в паре.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539552" y="995254"/>
            <a:ext cx="820891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Личностные УУД: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умение выказывать своё отношение к героям, выражать свои эмоции;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формируем мотивации к обучению и целенаправленной познавательной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формируем умение оценивать поступки в соответствии с определённой ситуацией.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858</Words>
  <Application>Microsoft Office PowerPoint</Application>
  <PresentationFormat>Экран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 «ФОРМИРОВАНИЕ УУД НА УРОКАХ ЛИТЕРАТУРНОГО ЧТЕНИЯ».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Светлана</cp:lastModifiedBy>
  <cp:revision>6</cp:revision>
  <dcterms:created xsi:type="dcterms:W3CDTF">2013-10-20T16:07:24Z</dcterms:created>
  <dcterms:modified xsi:type="dcterms:W3CDTF">2013-10-20T16:49:26Z</dcterms:modified>
</cp:coreProperties>
</file>