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ГБОУ Школа №830</a:t>
            </a:r>
            <a:br>
              <a:rPr lang="ru-RU" b="1" dirty="0" smtClean="0"/>
            </a:br>
            <a:r>
              <a:rPr lang="ru-RU" b="1" dirty="0" smtClean="0"/>
              <a:t>г. Москва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dirty="0" smtClean="0"/>
              <a:t>Кишиневская Марина Александровна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читель-логопед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34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Платье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1844824"/>
            <a:ext cx="299553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4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03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Заплатка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5416532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28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Пламя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988840"/>
            <a:ext cx="49925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Лодка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333926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8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2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Палатка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5"/>
            <a:ext cx="5040560" cy="42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11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Ложка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49" y="1844824"/>
            <a:ext cx="543700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5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65144"/>
            <a:ext cx="5328592" cy="400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6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Вот со звуком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</a:t>
            </a:r>
            <a:r>
              <a:rPr lang="ru-RU" dirty="0" smtClean="0"/>
              <a:t> считалка…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Автоматизация </a:t>
            </a:r>
            <a:r>
              <a:rPr lang="en-US" dirty="0" smtClean="0"/>
              <a:t>[</a:t>
            </a:r>
            <a:r>
              <a:rPr lang="ru-RU" dirty="0" smtClean="0"/>
              <a:t>Л</a:t>
            </a:r>
            <a:r>
              <a:rPr lang="en-US" dirty="0" smtClean="0"/>
              <a:t>] </a:t>
            </a:r>
            <a:r>
              <a:rPr lang="ru-RU" dirty="0" smtClean="0"/>
              <a:t>в словах</a:t>
            </a:r>
          </a:p>
          <a:p>
            <a:r>
              <a:rPr lang="ru-RU" i="1" dirty="0" smtClean="0"/>
              <a:t>(текст считалки – Смирнова Л.Н.)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261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Бутылка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44824"/>
            <a:ext cx="2857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0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Вилы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81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Пилы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09634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62006"/>
            <a:ext cx="2782060" cy="2782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28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6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Косилка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7802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3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Клумба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26822"/>
            <a:ext cx="5208579" cy="390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80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Флоксы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0728"/>
            <a:ext cx="5169362" cy="387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475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36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Фиалка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63767"/>
            <a:ext cx="4091905" cy="409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34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И окончилась считалка!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42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Полный текст считалки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Вот со звуком Л считалка:</a:t>
            </a:r>
          </a:p>
          <a:p>
            <a:pPr marL="0" indent="0">
              <a:buNone/>
            </a:pPr>
            <a:r>
              <a:rPr lang="ru-RU" dirty="0"/>
              <a:t>Лыжи, глобус и скакалка,</a:t>
            </a:r>
          </a:p>
          <a:p>
            <a:pPr marL="0" indent="0">
              <a:buNone/>
            </a:pPr>
            <a:r>
              <a:rPr lang="ru-RU" dirty="0"/>
              <a:t>Блуза, платье и заплатка,</a:t>
            </a:r>
          </a:p>
          <a:p>
            <a:pPr marL="0" indent="0">
              <a:buNone/>
            </a:pPr>
            <a:r>
              <a:rPr lang="ru-RU" dirty="0"/>
              <a:t>Пламя, лодка и палатка,</a:t>
            </a:r>
          </a:p>
          <a:p>
            <a:pPr marL="0" indent="0">
              <a:buNone/>
            </a:pPr>
            <a:r>
              <a:rPr lang="ru-RU" dirty="0"/>
              <a:t>Ложка, вилка и бутылка,</a:t>
            </a:r>
          </a:p>
          <a:p>
            <a:pPr marL="0" indent="0">
              <a:buNone/>
            </a:pPr>
            <a:r>
              <a:rPr lang="ru-RU" dirty="0"/>
              <a:t>Вилы, пилы и косилка,</a:t>
            </a:r>
          </a:p>
          <a:p>
            <a:pPr marL="0" indent="0">
              <a:buNone/>
            </a:pPr>
            <a:r>
              <a:rPr lang="ru-RU" dirty="0"/>
              <a:t>Клумба, флоксы и фиалка,</a:t>
            </a:r>
          </a:p>
          <a:p>
            <a:pPr marL="0" indent="0">
              <a:buNone/>
            </a:pPr>
            <a:r>
              <a:rPr lang="ru-RU" dirty="0"/>
              <a:t>И окончилась считалка!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Вот со звуком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Л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]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</a:rPr>
              <a:t>считалка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Лыжи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264696" cy="447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8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Глобус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449688" cy="44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80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accent6">
                    <a:lumMod val="75000"/>
                  </a:schemeClr>
                </a:solidFill>
              </a:rPr>
              <a:t>И</a:t>
            </a:r>
            <a:endParaRPr lang="ru-RU" sz="9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4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Скакалка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64" y="1700808"/>
            <a:ext cx="4603719" cy="447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0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Блуза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888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6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113</Words>
  <Application>Microsoft Office PowerPoint</Application>
  <PresentationFormat>Экран (4:3)</PresentationFormat>
  <Paragraphs>41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ГБОУ Школа №830 г. Москва</vt:lpstr>
      <vt:lpstr>Вот со звуком [Л] считалка…</vt:lpstr>
      <vt:lpstr>Полный текст считалки</vt:lpstr>
      <vt:lpstr>Вот со звуком [Л] считалка</vt:lpstr>
      <vt:lpstr>Лыжи</vt:lpstr>
      <vt:lpstr>Глобус</vt:lpstr>
      <vt:lpstr>И</vt:lpstr>
      <vt:lpstr>Скакалка</vt:lpstr>
      <vt:lpstr>Блуза</vt:lpstr>
      <vt:lpstr>Платье</vt:lpstr>
      <vt:lpstr>И</vt:lpstr>
      <vt:lpstr>Заплатка</vt:lpstr>
      <vt:lpstr>Пламя</vt:lpstr>
      <vt:lpstr>Лодка</vt:lpstr>
      <vt:lpstr>И</vt:lpstr>
      <vt:lpstr>Палатка</vt:lpstr>
      <vt:lpstr>Ложка</vt:lpstr>
      <vt:lpstr>Вилка</vt:lpstr>
      <vt:lpstr>И</vt:lpstr>
      <vt:lpstr>Бутылка</vt:lpstr>
      <vt:lpstr>Вилы</vt:lpstr>
      <vt:lpstr>Пилы</vt:lpstr>
      <vt:lpstr>И</vt:lpstr>
      <vt:lpstr>Косилка</vt:lpstr>
      <vt:lpstr>Клумба</vt:lpstr>
      <vt:lpstr>Флоксы</vt:lpstr>
      <vt:lpstr>И</vt:lpstr>
      <vt:lpstr>Фиалка</vt:lpstr>
      <vt:lpstr>И окончилась считалка!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Школа №830 г. Москва</dc:title>
  <dc:creator>Марина</dc:creator>
  <cp:lastModifiedBy>Марина</cp:lastModifiedBy>
  <cp:revision>8</cp:revision>
  <dcterms:created xsi:type="dcterms:W3CDTF">2014-11-09T18:59:04Z</dcterms:created>
  <dcterms:modified xsi:type="dcterms:W3CDTF">2014-11-09T20:22:21Z</dcterms:modified>
</cp:coreProperties>
</file>