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54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17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0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7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0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17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09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15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4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26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0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23E9-DFD9-466F-97CB-601F8D98ECD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00FB-EAFE-4C6F-A8AF-3AD4178AD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3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8912" cy="5472608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b="1" i="1" u="sng" dirty="0" smtClean="0"/>
              <a:t>Тема</a:t>
            </a:r>
            <a:r>
              <a:rPr lang="ru-RU" sz="3600" b="1" dirty="0" smtClean="0"/>
              <a:t> </a:t>
            </a:r>
            <a:r>
              <a:rPr lang="ru-RU" sz="3600" b="1" dirty="0"/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«Иван Фёдоров»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u="sng" dirty="0" smtClean="0"/>
              <a:t>Цель:</a:t>
            </a: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развитие письменной связной речи.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u="sng" dirty="0" smtClean="0"/>
              <a:t>Задачи: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 закрепление написания большой буквы в словах;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 познакомить с историей книгопечатания;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- повторить тему «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Безударная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проверяемая гласная»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949280"/>
            <a:ext cx="8352928" cy="648072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Подготовила занятие учитель-логопед </a:t>
            </a:r>
            <a:r>
              <a:rPr lang="ru-RU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i="1" dirty="0" smtClean="0">
                <a:solidFill>
                  <a:schemeClr val="tx1"/>
                </a:solidFill>
              </a:rPr>
              <a:t> Н.В.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4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428126"/>
            <a:ext cx="1982713" cy="19827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836712"/>
            <a:ext cx="2088232" cy="18435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97" y="708574"/>
            <a:ext cx="1486419" cy="20998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90" y="4462681"/>
            <a:ext cx="2088232" cy="156415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56" y="4005064"/>
            <a:ext cx="1588308" cy="18722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7" name="Стрелка вправо 6"/>
          <p:cNvSpPr/>
          <p:nvPr/>
        </p:nvSpPr>
        <p:spPr>
          <a:xfrm>
            <a:off x="3131840" y="1484784"/>
            <a:ext cx="3397250" cy="2737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573206" y="3068960"/>
            <a:ext cx="311162" cy="122413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627784" y="4869160"/>
            <a:ext cx="3456384" cy="2880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абличка 9"/>
          <p:cNvSpPr/>
          <p:nvPr/>
        </p:nvSpPr>
        <p:spPr>
          <a:xfrm>
            <a:off x="1404531" y="188640"/>
            <a:ext cx="576064" cy="519934"/>
          </a:xfrm>
          <a:prstGeom prst="plaqu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Табличка 10"/>
          <p:cNvSpPr/>
          <p:nvPr/>
        </p:nvSpPr>
        <p:spPr>
          <a:xfrm>
            <a:off x="7262580" y="72689"/>
            <a:ext cx="648072" cy="519934"/>
          </a:xfrm>
          <a:prstGeom prst="plaqu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Табличка 11"/>
          <p:cNvSpPr/>
          <p:nvPr/>
        </p:nvSpPr>
        <p:spPr>
          <a:xfrm>
            <a:off x="1331640" y="3214433"/>
            <a:ext cx="720080" cy="504056"/>
          </a:xfrm>
          <a:prstGeom prst="plaqu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Табличка 12"/>
          <p:cNvSpPr/>
          <p:nvPr/>
        </p:nvSpPr>
        <p:spPr>
          <a:xfrm>
            <a:off x="6660232" y="3718489"/>
            <a:ext cx="602348" cy="574607"/>
          </a:xfrm>
          <a:prstGeom prst="plaque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26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План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4400" b="1" dirty="0" smtClean="0"/>
              <a:t>Печатный двор.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b="1" dirty="0" smtClean="0"/>
              <a:t>Первопечатник Иван Фёдоров.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b="1" dirty="0" smtClean="0"/>
              <a:t>Первые книги.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4400" b="1" dirty="0" smtClean="0"/>
              <a:t>Памятник первопечатнику.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6874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Иван Фёдоров</a:t>
            </a:r>
            <a:endParaRPr lang="ru-RU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На Руси книги долгое время были рукописными. По приказу царя в Москве был построен печатный двор.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487" y="1988840"/>
            <a:ext cx="2466975" cy="184785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987" y="4365104"/>
            <a:ext cx="2276475" cy="200977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4129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6106690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Первым мастером печати стал Иван Фёдоров. Этот грамотный и способный человек родился в Москве. Десять лет готовились к печатанию первой книги.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04664"/>
            <a:ext cx="1800225" cy="254317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79" y="3789040"/>
            <a:ext cx="3455401" cy="213169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0971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6034682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Первую книгу печатали целый год. Это была священная книга «Апостол». Позже Иван Фёдоров напечатал для детей первую славянскую «Азбуку»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50" y="657224"/>
            <a:ext cx="2642984" cy="1979687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793" y="3573016"/>
            <a:ext cx="2914650" cy="1571625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4227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02832" cy="6178698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l"/>
            <a:r>
              <a:rPr lang="ru-RU" b="1" dirty="0" smtClean="0"/>
              <a:t>По ней ребята знакомились с буквами и учились читать. В </a:t>
            </a:r>
            <a:r>
              <a:rPr lang="ru-RU" b="1" dirty="0"/>
              <a:t>М</a:t>
            </a:r>
            <a:r>
              <a:rPr lang="ru-RU" b="1" dirty="0" smtClean="0"/>
              <a:t>оскве стоит памятник первому книгопечатнику Ивану Фёдорову.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432" y="548680"/>
            <a:ext cx="2181225" cy="209550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807" y="3212976"/>
            <a:ext cx="1847850" cy="24765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5046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b="1" i="1" dirty="0" smtClean="0"/>
              <a:t>Вопросы к тексту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Какими на Руси были книги до создания Печатного двора?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По указу кого был построен в Москве Печатный двор?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Какие книги напечатал Иван Фёдоров?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6149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Какими были книги    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Рукописными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				на Руси долгое время?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По приказу кого в Москве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 приказу царя</a:t>
            </a:r>
          </a:p>
          <a:p>
            <a:pPr marL="0" indent="0">
              <a:buNone/>
            </a:pPr>
            <a:r>
              <a:rPr lang="ru-RU" b="1" dirty="0"/>
              <a:t>б</a:t>
            </a:r>
            <a:r>
              <a:rPr lang="ru-RU" b="1" dirty="0" smtClean="0"/>
              <a:t>ыл построен Печатный двор?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Кто был первым мастером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Иван Фёдоров</a:t>
            </a:r>
          </a:p>
          <a:p>
            <a:pPr marL="0" indent="0">
              <a:buNone/>
            </a:pPr>
            <a:r>
              <a:rPr lang="ru-RU" b="1" dirty="0" smtClean="0"/>
              <a:t>печати?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Какую книгу напечатал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Первую славянскую </a:t>
            </a:r>
          </a:p>
          <a:p>
            <a:pPr marL="0" indent="0">
              <a:buNone/>
            </a:pPr>
            <a:r>
              <a:rPr lang="ru-RU" b="1" dirty="0" smtClean="0"/>
              <a:t>для детей Иван Фёдоров?    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«Азбуку».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5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Чему учились по      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Учились читать</a:t>
            </a:r>
          </a:p>
          <a:p>
            <a:pPr marL="0" indent="0">
              <a:buNone/>
            </a:pPr>
            <a:r>
              <a:rPr lang="ru-RU" sz="3600" b="1" i="1" dirty="0" smtClean="0"/>
              <a:t>нему ребята?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b="1" dirty="0" smtClean="0"/>
              <a:t>Где стоит памятник    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В Москве</a:t>
            </a:r>
          </a:p>
          <a:p>
            <a:pPr marL="0" indent="0">
              <a:buNone/>
            </a:pPr>
            <a:r>
              <a:rPr lang="ru-RU" sz="3600" b="1" dirty="0" smtClean="0"/>
              <a:t>Ивану Фёдорову?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4587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Прочитайте слова по слогам: </a:t>
            </a:r>
            <a:r>
              <a:rPr lang="ru-RU" b="1" i="1" dirty="0" smtClean="0">
                <a:ln>
                  <a:solidFill>
                    <a:srgbClr val="FFFF00"/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рукописные, священную, книгопечатнику.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Найдите в тексте слова с безударными проверяемыми гласными.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ln>
                  <a:solidFill>
                    <a:srgbClr val="C00000"/>
                  </a:solidFill>
                </a:ln>
              </a:rPr>
              <a:t>(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р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о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дился, св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я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щенная, д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е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тей, ч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и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тать, ст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о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ит, сп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о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</a:rPr>
              <a:t>собный)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Найдите в тексте однокоренные слова.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ный,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и, к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анью, 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али, на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ал, книго</a:t>
            </a:r>
            <a:r>
              <a:rPr lang="ru-RU" b="1" i="1" dirty="0" smtClean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</a:rPr>
              <a:t>печат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ник)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9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234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 «Иван Фёдоров» Цель: развитие письменной связной речи. Задачи: - закрепление написания большой буквы в словах; - познакомить с историей книгопечатания; - повторить тему «Безударная проверяемая гласная»</vt:lpstr>
      <vt:lpstr>Иван Фёдоров</vt:lpstr>
      <vt:lpstr>Первым мастером печати стал Иван Фёдоров. Этот грамотный и способный человек родился в Москве. Десять лет готовились к печатанию первой книги.</vt:lpstr>
      <vt:lpstr>Первую книгу печатали целый год. Это была священная книга «Апостол». Позже Иван Фёдоров напечатал для детей первую славянскую «Азбуку»</vt:lpstr>
      <vt:lpstr>По ней ребята знакомились с буквами и учились читать. В Москве стоит памятник первому книгопечатнику Ивану Фёдорову.</vt:lpstr>
      <vt:lpstr>Вопросы к тексту</vt:lpstr>
      <vt:lpstr>Вопросы плана и слова для построения ответов</vt:lpstr>
      <vt:lpstr>Вопросы плана и слова для построения ответов</vt:lpstr>
      <vt:lpstr>Словарно-орфографическая подготовка</vt:lpstr>
      <vt:lpstr>Презентация PowerPoint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Васянович Нина</dc:creator>
  <cp:lastModifiedBy>Васянович Нина</cp:lastModifiedBy>
  <cp:revision>13</cp:revision>
  <dcterms:created xsi:type="dcterms:W3CDTF">2014-11-15T18:41:00Z</dcterms:created>
  <dcterms:modified xsi:type="dcterms:W3CDTF">2014-11-24T17:34:26Z</dcterms:modified>
</cp:coreProperties>
</file>