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7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6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7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5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6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0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8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23C1-0718-47FC-93D0-216D7DCE30F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64AB-069E-4F5D-8D64-CA7C59EC9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280920" cy="5184576"/>
          </a:xfrm>
          <a:solidFill>
            <a:srgbClr val="FFFF00"/>
          </a:solidFill>
          <a:ln w="38100">
            <a:solidFill>
              <a:schemeClr val="bg2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smtClean="0"/>
              <a:t>Тема </a:t>
            </a:r>
            <a: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  <a:t>«Друзья»</a:t>
            </a:r>
            <a:b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smtClean="0"/>
              <a:t>Цель: </a:t>
            </a:r>
            <a: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  <a:t>развитие связной письменной речи</a:t>
            </a:r>
            <a:r>
              <a:rPr lang="ru-RU" b="1" i="1" smtClean="0"/>
              <a:t/>
            </a:r>
            <a:br>
              <a:rPr lang="ru-RU" b="1" i="1" smtClean="0"/>
            </a:br>
            <a:r>
              <a:rPr lang="ru-RU" b="1" i="1" smtClean="0"/>
              <a:t>Тема:</a:t>
            </a:r>
            <a:br>
              <a:rPr lang="ru-RU" b="1" i="1" smtClean="0"/>
            </a:br>
            <a: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  <a:t>- закрепление грамматической темы «Слово»</a:t>
            </a:r>
            <a:b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smtClean="0">
                <a:solidFill>
                  <a:schemeClr val="accent3">
                    <a:lumMod val="50000"/>
                  </a:schemeClr>
                </a:solidFill>
              </a:rPr>
              <a:t>- формирование чувства сопереживания.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021288"/>
            <a:ext cx="8496944" cy="648072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r>
              <a:rPr lang="ru-RU" b="1" i="1" smtClean="0">
                <a:solidFill>
                  <a:schemeClr val="tx1"/>
                </a:solidFill>
              </a:rPr>
              <a:t>Подготовила учитель-логопед Васянович Н.В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9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План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400" b="1" i="1" dirty="0" smtClean="0"/>
              <a:t>1. Кирилл заболел.</a:t>
            </a:r>
          </a:p>
          <a:p>
            <a:r>
              <a:rPr lang="ru-RU" sz="4400" b="1" i="1" dirty="0" smtClean="0"/>
              <a:t>2. Друзья навестили Кирилла.</a:t>
            </a:r>
          </a:p>
          <a:p>
            <a:r>
              <a:rPr lang="ru-RU" sz="4400" b="1" i="1" dirty="0" smtClean="0"/>
              <a:t>3. Скоро поправится.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7509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Друзья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4000" b="1" dirty="0" smtClean="0"/>
              <a:t>Кирилла Воробьёва три дня не было в школе. В классе поняли, что мальчик заболел.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16832"/>
            <a:ext cx="3029845" cy="201622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588" y="4437112"/>
            <a:ext cx="2808312" cy="1872208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54006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5962674"/>
          </a:xfrm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ru-RU" b="1" dirty="0" smtClean="0"/>
              <a:t>В воскресенье группа ребят пришла к Кириллу. У мальчика был грипп. Друзья принесли тетрадки. Алла рассказала правило по русскому языку.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92695"/>
            <a:ext cx="2592288" cy="1987421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56" y="3397633"/>
            <a:ext cx="2286000" cy="22860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63784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5818658"/>
          </a:xfrm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ru-RU" b="1" dirty="0" smtClean="0"/>
              <a:t>Потом все смотрели коллекцию марок, пили чай с клубничным вареньем. Повеселел Кирюша. Скоро поправится.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4664"/>
            <a:ext cx="2619375" cy="1743075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2572595"/>
            <a:ext cx="2619375" cy="1743075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46" y="4725144"/>
            <a:ext cx="2619375" cy="1743075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6887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FFFF00"/>
            </a:solidFill>
          </a:ln>
        </p:spPr>
        <p:txBody>
          <a:bodyPr/>
          <a:lstStyle/>
          <a:p>
            <a:r>
              <a:rPr lang="ru-RU" b="1" i="1" dirty="0" smtClean="0"/>
              <a:t>Вопросы к тексту.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Что случилось с Кириллом Воробьёвым?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Как одноклассники помогали ему не отстать в учёбе?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Какое настроение было и Кирилла?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Как можно назвать одноклассников мальчика?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834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Сколько дней Кирилла Воробьёва</a:t>
            </a:r>
          </a:p>
          <a:p>
            <a:pPr marL="0" indent="0">
              <a:buNone/>
            </a:pPr>
            <a:r>
              <a:rPr lang="ru-RU" sz="3600" b="1" dirty="0" smtClean="0"/>
              <a:t> не было в школе?               	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Три дня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Что поняли в классе?   	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Заболел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Когда группа ребят пришла </a:t>
            </a:r>
          </a:p>
          <a:p>
            <a:pPr marL="0" indent="0">
              <a:buNone/>
            </a:pPr>
            <a:r>
              <a:rPr lang="ru-RU" sz="3600" b="1" dirty="0" smtClean="0"/>
              <a:t>к  Кириллу?    		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В воскресенье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Какая болезнь была у мальчика?    							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Грипп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prstClr val="black"/>
                </a:solidFill>
              </a:rPr>
              <a:t>Вопросы плана и слова для построения ответов</a:t>
            </a:r>
            <a:r>
              <a:rPr lang="ru-RU" sz="4000" b="1" i="1" dirty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Что принесли друзья?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Тетрадки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Что сделала Алла?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Рассказала правило по русскому языку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Что все сделали потом?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Смотрели коллекцию марок, пили чай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smtClean="0"/>
              <a:t>Какое настроение было у Кирюши?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Повеселел, скоро поправится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4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5715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Вставьте пропущенные буквы в следующих словах: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Кирилл, класс, грипп, группа, Алла, рассказала, русскому, коллекция, Воробьёв, друзья, варенье, воскресенье, чай.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Объясните написание гласных и согласных в словах: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заб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лел, прин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сли, т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тра</a:t>
            </a:r>
            <a:r>
              <a:rPr lang="ru-RU" b="1" dirty="0" smtClean="0">
                <a:solidFill>
                  <a:srgbClr val="C00000"/>
                </a:solidFill>
              </a:rPr>
              <a:t>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Обратите внимание на написание следующих слов: </a:t>
            </a:r>
            <a:r>
              <a:rPr lang="ru-RU" b="1" dirty="0" smtClean="0">
                <a:solidFill>
                  <a:srgbClr val="FF0000"/>
                </a:solidFill>
              </a:rPr>
              <a:t>ч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то, пон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ли, п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лел, п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правился.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088" y="2204864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8224" y="2204864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40352" y="2204864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2564904"/>
            <a:ext cx="432048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7784" y="2564904"/>
            <a:ext cx="288032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2564904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2564904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3068960"/>
            <a:ext cx="360040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85946" y="3068960"/>
            <a:ext cx="126014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24128" y="3068960"/>
            <a:ext cx="216024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17599" y="2987379"/>
            <a:ext cx="108012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1800" y="3429000"/>
            <a:ext cx="144016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3429000"/>
            <a:ext cx="72008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908720"/>
            <a:ext cx="2331740" cy="15544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503543"/>
            <a:ext cx="1677342" cy="20945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00100"/>
            <a:ext cx="2286000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869160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трелка вправо 5"/>
          <p:cNvSpPr/>
          <p:nvPr/>
        </p:nvSpPr>
        <p:spPr>
          <a:xfrm>
            <a:off x="3491880" y="1676400"/>
            <a:ext cx="2232248" cy="3124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72200" y="2852936"/>
            <a:ext cx="288032" cy="174519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1405008" y="116632"/>
            <a:ext cx="864096" cy="683468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ердце 8"/>
          <p:cNvSpPr/>
          <p:nvPr/>
        </p:nvSpPr>
        <p:spPr>
          <a:xfrm>
            <a:off x="6763680" y="116632"/>
            <a:ext cx="792088" cy="643578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Сердце 9"/>
          <p:cNvSpPr/>
          <p:nvPr/>
        </p:nvSpPr>
        <p:spPr>
          <a:xfrm>
            <a:off x="7155160" y="4005064"/>
            <a:ext cx="801216" cy="720080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8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245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«Друзья» Цель: развитие связной письменной речи Тема: - закрепление грамматической темы «Слово» - формирование чувства сопереживания.</vt:lpstr>
      <vt:lpstr>Друзья</vt:lpstr>
      <vt:lpstr>В воскресенье группа ребят пришла к Кириллу. У мальчика был грипп. Друзья принесли тетрадки. Алла рассказала правило по русскому языку.</vt:lpstr>
      <vt:lpstr>Потом все смотрели коллекцию марок, пили чай с клубничным вареньем. Повеселел Кирюша. Скоро поправится.</vt:lpstr>
      <vt:lpstr>Вопросы к тексту.</vt:lpstr>
      <vt:lpstr>Вопросы плана и слова для построения ответов.</vt:lpstr>
      <vt:lpstr>Вопросы плана и слова для построения ответов.</vt:lpstr>
      <vt:lpstr>Словарно-орфографическая подготовка</vt:lpstr>
      <vt:lpstr>Презентация PowerPoint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«Друзья» Цель: развитие связной письменной речи Тема: - закрепление грамматической темы «Слово» - формирование чувства сопереживания.</dc:title>
  <dc:creator>Васянович Нина</dc:creator>
  <cp:lastModifiedBy>Васянович Нина</cp:lastModifiedBy>
  <cp:revision>14</cp:revision>
  <dcterms:created xsi:type="dcterms:W3CDTF">2014-11-14T06:37:13Z</dcterms:created>
  <dcterms:modified xsi:type="dcterms:W3CDTF">2014-11-25T16:47:18Z</dcterms:modified>
</cp:coreProperties>
</file>