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ГБОУ «Школа №830»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i="1" dirty="0" smtClean="0"/>
              <a:t>Кишиневская </a:t>
            </a:r>
          </a:p>
          <a:p>
            <a:r>
              <a:rPr lang="ru-RU" b="1" i="1" dirty="0" smtClean="0"/>
              <a:t>Марина Александровна</a:t>
            </a:r>
          </a:p>
          <a:p>
            <a:r>
              <a:rPr lang="ru-RU" dirty="0"/>
              <a:t>у</a:t>
            </a:r>
            <a:r>
              <a:rPr lang="ru-RU" dirty="0" smtClean="0"/>
              <a:t>читель-логопед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2135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но</a:t>
            </a:r>
            <a:r>
              <a:rPr lang="ru-RU" sz="6000" dirty="0" smtClean="0">
                <a:solidFill>
                  <a:srgbClr val="FF0000"/>
                </a:solidFill>
              </a:rPr>
              <a:t>с</a:t>
            </a:r>
            <a:r>
              <a:rPr lang="ru-RU" sz="6000" dirty="0" smtClean="0"/>
              <a:t>ок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28800"/>
            <a:ext cx="4392488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2378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с</a:t>
            </a:r>
            <a:r>
              <a:rPr lang="ru-RU" sz="6000" dirty="0" smtClean="0"/>
              <a:t>арафан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628799"/>
            <a:ext cx="3156372" cy="450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3459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8800" dirty="0" smtClean="0"/>
              <a:t>и</a:t>
            </a:r>
            <a:endParaRPr lang="ru-RU" sz="88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519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поя</a:t>
            </a:r>
            <a:r>
              <a:rPr lang="ru-RU" sz="6000" dirty="0" smtClean="0">
                <a:solidFill>
                  <a:srgbClr val="FF0000"/>
                </a:solidFill>
              </a:rPr>
              <a:t>с</a:t>
            </a:r>
            <a:r>
              <a:rPr lang="ru-RU" sz="6000" dirty="0" smtClean="0"/>
              <a:t>ок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6588732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2788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Вот со звуком </a:t>
            </a:r>
            <a:r>
              <a:rPr lang="en-US" dirty="0" smtClean="0"/>
              <a:t>[c] </a:t>
            </a:r>
            <a:r>
              <a:rPr lang="ru-RU" dirty="0" smtClean="0"/>
              <a:t>картинки…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автоматизируем звук </a:t>
            </a:r>
            <a:r>
              <a:rPr lang="en-US" dirty="0" smtClean="0"/>
              <a:t>[</a:t>
            </a:r>
            <a:r>
              <a:rPr lang="ru-RU" dirty="0" smtClean="0"/>
              <a:t>с</a:t>
            </a:r>
            <a:r>
              <a:rPr lang="en-US" dirty="0" smtClean="0"/>
              <a:t>]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0212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Считалка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Вот со звуком С картинки</a:t>
            </a:r>
            <a:r>
              <a:rPr lang="ru-RU" dirty="0" smtClean="0"/>
              <a:t>: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к</a:t>
            </a:r>
            <a:r>
              <a:rPr lang="ru-RU" dirty="0" smtClean="0"/>
              <a:t>осы</a:t>
            </a:r>
            <a:r>
              <a:rPr lang="ru-RU" dirty="0"/>
              <a:t>, волосы, косынки</a:t>
            </a:r>
            <a:r>
              <a:rPr lang="ru-RU" dirty="0" smtClean="0"/>
              <a:t>,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с</a:t>
            </a:r>
            <a:r>
              <a:rPr lang="ru-RU" dirty="0" smtClean="0"/>
              <a:t>апоги</a:t>
            </a:r>
            <a:r>
              <a:rPr lang="ru-RU" dirty="0"/>
              <a:t>, костюм, носок</a:t>
            </a:r>
            <a:r>
              <a:rPr lang="ru-RU" dirty="0" smtClean="0"/>
              <a:t>,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с</a:t>
            </a:r>
            <a:r>
              <a:rPr lang="ru-RU" dirty="0" smtClean="0"/>
              <a:t>арафан </a:t>
            </a:r>
            <a:r>
              <a:rPr lang="ru-RU" dirty="0"/>
              <a:t>и поясок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8029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87463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7200" dirty="0" smtClean="0"/>
              <a:t>Вот со звуком </a:t>
            </a:r>
            <a:r>
              <a:rPr lang="en-US" sz="7200" dirty="0" smtClean="0">
                <a:solidFill>
                  <a:srgbClr val="FF0000"/>
                </a:solidFill>
              </a:rPr>
              <a:t>[</a:t>
            </a:r>
            <a:r>
              <a:rPr lang="ru-RU" sz="7200" dirty="0" smtClean="0">
                <a:solidFill>
                  <a:srgbClr val="FF0000"/>
                </a:solidFill>
              </a:rPr>
              <a:t>с</a:t>
            </a:r>
            <a:r>
              <a:rPr lang="en-US" sz="7200" dirty="0" smtClean="0">
                <a:solidFill>
                  <a:srgbClr val="FF0000"/>
                </a:solidFill>
              </a:rPr>
              <a:t>]</a:t>
            </a:r>
            <a:r>
              <a:rPr lang="en-US" sz="7200" dirty="0" smtClean="0"/>
              <a:t> </a:t>
            </a:r>
            <a:r>
              <a:rPr lang="ru-RU" sz="7200" dirty="0" smtClean="0"/>
              <a:t>картинки</a:t>
            </a:r>
            <a:endParaRPr lang="ru-RU" sz="7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145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ко</a:t>
            </a:r>
            <a:r>
              <a:rPr lang="ru-RU" sz="6000" dirty="0" smtClean="0">
                <a:solidFill>
                  <a:srgbClr val="FF0000"/>
                </a:solidFill>
              </a:rPr>
              <a:t>с</a:t>
            </a:r>
            <a:r>
              <a:rPr lang="ru-RU" sz="6000" dirty="0" smtClean="0"/>
              <a:t>ы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556792"/>
            <a:ext cx="3456384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3698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воло</a:t>
            </a:r>
            <a:r>
              <a:rPr lang="ru-RU" sz="6000" dirty="0" smtClean="0">
                <a:solidFill>
                  <a:srgbClr val="FF0000"/>
                </a:solidFill>
              </a:rPr>
              <a:t>с</a:t>
            </a:r>
            <a:r>
              <a:rPr lang="ru-RU" sz="6000" dirty="0" smtClean="0"/>
              <a:t>ы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6274983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8436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ко</a:t>
            </a:r>
            <a:r>
              <a:rPr lang="ru-RU" sz="6000" dirty="0" smtClean="0">
                <a:solidFill>
                  <a:srgbClr val="FF0000"/>
                </a:solidFill>
              </a:rPr>
              <a:t>с</a:t>
            </a:r>
            <a:r>
              <a:rPr lang="ru-RU" sz="6000" dirty="0" smtClean="0"/>
              <a:t>ынки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690688"/>
            <a:ext cx="3835696" cy="440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8807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с</a:t>
            </a:r>
            <a:r>
              <a:rPr lang="ru-RU" sz="6000" dirty="0" smtClean="0"/>
              <a:t>апоги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28800"/>
            <a:ext cx="4464496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9488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ко</a:t>
            </a:r>
            <a:r>
              <a:rPr lang="ru-RU" sz="6000" dirty="0" smtClean="0">
                <a:solidFill>
                  <a:srgbClr val="FF0000"/>
                </a:solidFill>
              </a:rPr>
              <a:t>с</a:t>
            </a:r>
            <a:r>
              <a:rPr lang="ru-RU" sz="6000" dirty="0" smtClean="0"/>
              <a:t>тюм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556792"/>
            <a:ext cx="3254039" cy="4651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52200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62</Words>
  <Application>Microsoft Office PowerPoint</Application>
  <PresentationFormat>Экран (4:3)</PresentationFormat>
  <Paragraphs>21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ГБОУ «Школа №830»</vt:lpstr>
      <vt:lpstr>Вот со звуком [c] картинки…</vt:lpstr>
      <vt:lpstr>Считалка</vt:lpstr>
      <vt:lpstr>Вот со звуком [с] картинки</vt:lpstr>
      <vt:lpstr>косы</vt:lpstr>
      <vt:lpstr>волосы</vt:lpstr>
      <vt:lpstr>косынки</vt:lpstr>
      <vt:lpstr>сапоги</vt:lpstr>
      <vt:lpstr>костюм</vt:lpstr>
      <vt:lpstr>носок</vt:lpstr>
      <vt:lpstr>сарафан</vt:lpstr>
      <vt:lpstr>и</vt:lpstr>
      <vt:lpstr>поясок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«Школа №830»</dc:title>
  <dc:creator>Марина</dc:creator>
  <cp:lastModifiedBy>Марина</cp:lastModifiedBy>
  <cp:revision>5</cp:revision>
  <dcterms:created xsi:type="dcterms:W3CDTF">2014-11-15T18:05:53Z</dcterms:created>
  <dcterms:modified xsi:type="dcterms:W3CDTF">2014-11-15T18:40:34Z</dcterms:modified>
</cp:coreProperties>
</file>