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67" r:id="rId12"/>
    <p:sldId id="271" r:id="rId13"/>
    <p:sldId id="272" r:id="rId14"/>
    <p:sldId id="261" r:id="rId15"/>
    <p:sldId id="257" r:id="rId16"/>
    <p:sldId id="258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1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291464-3C4E-4323-A4B5-09E107711A5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C1428D-2A67-47FE-9972-E899E54F07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2"/>
            <a:ext cx="913806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7824" y="1196752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</a:rPr>
              <a:t>Решай,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204864"/>
            <a:ext cx="27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считай,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140968"/>
            <a:ext cx="371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отгадывай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0005" y="47717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</a:rPr>
              <a:t>ГБОУ лицей №533 </a:t>
            </a:r>
          </a:p>
          <a:p>
            <a:pPr lvl="0" algn="ctr"/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</a:rPr>
              <a:t>г.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</a:rPr>
              <a:t>Санкт-Петербург</a:t>
            </a:r>
          </a:p>
          <a:p>
            <a:pPr lvl="0" algn="ctr"/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</a:rPr>
              <a:t>Учитель начальных классов </a:t>
            </a: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</a:rPr>
              <a:t>Туманова </a:t>
            </a:r>
            <a:r>
              <a:rPr lang="ru-RU" sz="2400" b="1" i="1" smtClean="0">
                <a:solidFill>
                  <a:prstClr val="black"/>
                </a:solidFill>
                <a:latin typeface="Times New Roman" pitchFamily="18" charset="0"/>
              </a:rPr>
              <a:t>Ирина Вячеславовна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анка Luminarc RONDO PAQUERETTE /750 мл c пласт. крышкой - Интернет-магазин &quot;Посуда для тебя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232248" cy="2496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4" name="Picture 4" descr="Обменник WABBY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29989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б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6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white"/>
                </a:solidFill>
              </a:rPr>
              <a:t>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white"/>
                </a:solidFill>
              </a:rPr>
              <a:t>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white"/>
                </a:solidFill>
              </a:rPr>
              <a:t>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5301208"/>
            <a:ext cx="50188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560" y="2708920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?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2708920"/>
            <a:ext cx="453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728" y="5301208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301208"/>
            <a:ext cx="46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г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5301208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у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5301208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р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5301208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5301208"/>
            <a:ext cx="644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968" y="530120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1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3351 -0.37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38351 -0.375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196752"/>
            <a:ext cx="4824536" cy="2664296"/>
          </a:xfrm>
          <a:prstGeom prst="rect">
            <a:avLst/>
          </a:prstGeom>
        </p:spPr>
        <p:txBody>
          <a:bodyPr wrap="none">
            <a:prstTxWarp prst="textButtonPour">
              <a:avLst/>
            </a:prstTxWarp>
            <a:spAutoFit/>
          </a:bodyPr>
          <a:lstStyle/>
          <a:p>
            <a:pPr lvl="0"/>
            <a:r>
              <a:rPr lang="ru-RU" sz="4000" b="1" dirty="0">
                <a:ln/>
                <a:solidFill>
                  <a:srgbClr val="FF6700"/>
                </a:solidFill>
                <a:latin typeface="tahoma"/>
              </a:rPr>
              <a:t>Игры "Какуро"</a:t>
            </a:r>
          </a:p>
        </p:txBody>
      </p:sp>
    </p:spTree>
    <p:extLst>
      <p:ext uri="{BB962C8B-B14F-4D97-AF65-F5344CB8AC3E}">
        <p14:creationId xmlns:p14="http://schemas.microsoft.com/office/powerpoint/2010/main" val="2418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logozavr.ru/_sys/data/statics/1596/Kaku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40" y="3140968"/>
            <a:ext cx="4607792" cy="34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107504" y="188640"/>
            <a:ext cx="8928992" cy="2736304"/>
          </a:xfrm>
          <a:prstGeom prst="doubleWave">
            <a:avLst>
              <a:gd name="adj1" fmla="val 6250"/>
              <a:gd name="adj2" fmla="val 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6156" y="332656"/>
            <a:ext cx="89644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Calibri"/>
              </a:rPr>
              <a:t>Особенности игры: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Calibri"/>
              </a:rPr>
              <a:t>1. Число, помещенное с левой стороны строки, (над столбцом) показывает сумму всех чисел, которые требуется занести в данный столбец (строку).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Calibri"/>
              </a:rPr>
              <a:t>2. В одном столбце (строке) не могут находиться одинаковые числа.</a:t>
            </a:r>
            <a:endParaRPr lang="ru-RU" sz="2400" b="1" i="1" dirty="0">
              <a:solidFill>
                <a:schemeClr val="bg1"/>
              </a:solidFill>
              <a:effectLst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93305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2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65313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2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65313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1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544522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2</a:t>
            </a:r>
            <a:endParaRPr lang="ru-RU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logozavr.ru/_sys/data/statics/1596/Kakur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3096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logozavr.ru/_sys/data/statics/1596/Kakur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096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05273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1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08518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5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77281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4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052736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420888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4221088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5085184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9" name="Двойная волна 8"/>
          <p:cNvSpPr/>
          <p:nvPr/>
        </p:nvSpPr>
        <p:spPr>
          <a:xfrm>
            <a:off x="539552" y="4653136"/>
            <a:ext cx="3672408" cy="16344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Реши </a:t>
            </a:r>
            <a:r>
              <a:rPr lang="ru-RU" sz="3200" b="1" i="1" dirty="0" err="1" smtClean="0"/>
              <a:t>какуро</a:t>
            </a:r>
            <a:r>
              <a:rPr lang="ru-RU" sz="3200" b="1" i="1" dirty="0" smtClean="0"/>
              <a:t> самостоятельно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8612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7145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908720"/>
            <a:ext cx="4876656" cy="26642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261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Перекладывание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 спичек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611560" y="260648"/>
            <a:ext cx="7344816" cy="1512168"/>
          </a:xfrm>
          <a:prstGeom prst="doubleWave">
            <a:avLst>
              <a:gd name="adj1" fmla="val 6250"/>
              <a:gd name="adj2" fmla="val 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1. Переложи три спички так, чтобы получилось четыре равных квадрата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400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70693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827584" y="0"/>
            <a:ext cx="7200800" cy="1296144"/>
          </a:xfrm>
          <a:prstGeom prst="doubleWave">
            <a:avLst>
              <a:gd name="adj1" fmla="val 6250"/>
              <a:gd name="adj2" fmla="val 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354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032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2.Переложи пять спичек так, чтобы получилось два квадрата.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" y="1268760"/>
            <a:ext cx="525783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216" y="1844824"/>
            <a:ext cx="4080436" cy="39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9033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sz="3200" b="1" dirty="0"/>
          </a:p>
        </p:txBody>
      </p:sp>
      <p:sp>
        <p:nvSpPr>
          <p:cNvPr id="3" name="Двойная волна 2"/>
          <p:cNvSpPr/>
          <p:nvPr/>
        </p:nvSpPr>
        <p:spPr>
          <a:xfrm>
            <a:off x="755576" y="188640"/>
            <a:ext cx="7488832" cy="1224136"/>
          </a:xfrm>
          <a:prstGeom prst="doubleWave">
            <a:avLst>
              <a:gd name="adj1" fmla="val 6250"/>
              <a:gd name="adj2" fmla="val 1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3.Переложи пять спичек так, чтобы получилось три квадрата.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1240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00977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5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7145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1412776"/>
            <a:ext cx="4248472" cy="18002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  <a:t>Изографы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ogozavr.ru/_sys/data/statics/324/Izog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464496" cy="33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войная волна 1"/>
          <p:cNvSpPr/>
          <p:nvPr/>
        </p:nvSpPr>
        <p:spPr>
          <a:xfrm>
            <a:off x="107504" y="116632"/>
            <a:ext cx="8928992" cy="2304256"/>
          </a:xfrm>
          <a:prstGeom prst="doubleWave">
            <a:avLst>
              <a:gd name="adj1" fmla="val 6250"/>
              <a:gd name="adj2" fmla="val 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chemeClr val="bg1"/>
                </a:solidFill>
                <a:latin typeface="Calibri"/>
              </a:rPr>
              <a:t>Изографы – это картинки, на которых слова нарисованы буквами, различным </a:t>
            </a:r>
            <a:r>
              <a:rPr lang="ru-RU" sz="2400" b="1" i="1" dirty="0" smtClean="0">
                <a:solidFill>
                  <a:schemeClr val="bg1"/>
                </a:solidFill>
                <a:latin typeface="Calibri"/>
              </a:rPr>
              <a:t>образом  расположенные </a:t>
            </a:r>
            <a:r>
              <a:rPr lang="ru-RU" sz="2400" b="1" i="1" dirty="0">
                <a:solidFill>
                  <a:schemeClr val="bg1"/>
                </a:solidFill>
                <a:latin typeface="Calibri"/>
              </a:rPr>
              <a:t>в пространстве </a:t>
            </a:r>
            <a:endParaRPr lang="ru-RU" sz="2400" b="1" i="1" dirty="0" smtClean="0">
              <a:solidFill>
                <a:schemeClr val="bg1"/>
              </a:solidFill>
              <a:latin typeface="Calibri"/>
            </a:endParaRPr>
          </a:p>
          <a:p>
            <a:pPr lvl="0"/>
            <a:r>
              <a:rPr lang="ru-RU" sz="2400" b="1" i="1" dirty="0" smtClean="0">
                <a:solidFill>
                  <a:schemeClr val="bg1"/>
                </a:solidFill>
                <a:latin typeface="Calibri"/>
              </a:rPr>
              <a:t>и </a:t>
            </a:r>
            <a:r>
              <a:rPr lang="ru-RU" sz="2400" b="1" i="1" dirty="0">
                <a:solidFill>
                  <a:schemeClr val="bg1"/>
                </a:solidFill>
                <a:latin typeface="Calibri"/>
              </a:rPr>
              <a:t>оптически похожие на предмет, в названии которого используются эти буквы. </a:t>
            </a:r>
            <a:r>
              <a:rPr lang="ru-RU" sz="2400" b="1" i="1" dirty="0" smtClean="0">
                <a:solidFill>
                  <a:schemeClr val="bg1"/>
                </a:solidFill>
                <a:latin typeface="Calibri"/>
              </a:rPr>
              <a:t>Вы должны </a:t>
            </a:r>
            <a:r>
              <a:rPr lang="ru-RU" sz="2400" b="1" i="1" dirty="0">
                <a:solidFill>
                  <a:schemeClr val="bg1"/>
                </a:solidFill>
                <a:latin typeface="Calibri"/>
              </a:rPr>
              <a:t>найти все нарисованные буквы изографа, составить из них слово.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805264"/>
            <a:ext cx="151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дом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739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logozavr.ru/_sys/data/statics/324/Izogr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139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logozavr.ru/_sys/data/statics/329/Izogr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359364" cy="32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212976"/>
            <a:ext cx="2547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курица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445224"/>
            <a:ext cx="2484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сорока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17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logozavr.ru/_sys/data/statics/329/Izogr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48472" cy="319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logozavr.ru/_sys/data/statics/463/Izogr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139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212976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маяк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661248"/>
            <a:ext cx="1710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лист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17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ogozavr.ru/_sys/data/statics/617/Izog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012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Проверьте программу на отсутствие ошибок. Для этого откройте окно - 3 Декабря 2013 - Blog - Buswasobject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796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1805" r="3357" b="2114"/>
          <a:stretch/>
        </p:blipFill>
        <p:spPr bwMode="auto">
          <a:xfrm>
            <a:off x="5076056" y="1590860"/>
            <a:ext cx="3744416" cy="3926372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573016"/>
            <a:ext cx="255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яблоко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517232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воробей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395536" y="5157192"/>
            <a:ext cx="3528392" cy="141845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Придумай свои изографы.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1481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7145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60648"/>
            <a:ext cx="5904656" cy="2880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Замени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      буквы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05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3568" y="5589240"/>
            <a:ext cx="58326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г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5486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г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</a:t>
            </a:r>
            <a:endParaRPr lang="ru-RU" sz="4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7904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270892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pic>
        <p:nvPicPr>
          <p:cNvPr id="5122" name="Picture 2" descr="Детская горка с лестницей StarPlast 10-984, купить горку в интернет магазине шмель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3923928" y="2780928"/>
            <a:ext cx="410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2780928"/>
            <a:ext cx="410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dirty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5124" name="Picture 4" descr="детские загадки, загадки для детей с ответами, развивающие д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2160240" cy="2239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2195736" y="5589240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5589240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5589240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7824" y="5589240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589240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х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558924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8334 -0.417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5 -0.417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8072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98072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98072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98072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к</a:t>
            </a:r>
            <a:endParaRPr lang="ru-RU" sz="4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98072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Дубовые бочки,кадки,аламбики и самогонны. - Bochki - я.р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620688"/>
            <a:ext cx="2160240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321297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321297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321297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white"/>
                </a:solidFill>
              </a:rPr>
              <a:t>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7904" y="321297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white"/>
                </a:solidFill>
              </a:rPr>
              <a:t>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321297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white"/>
                </a:solidFill>
              </a:rPr>
              <a:t>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600" y="5373216"/>
            <a:ext cx="51125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 descr="Clip Art of a Sailboat Sitting on Top of Wav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068960"/>
            <a:ext cx="2232248" cy="2093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683568" y="3212976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?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3212976"/>
            <a:ext cx="453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872" y="5373216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5373216"/>
            <a:ext cx="50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5373216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5373216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537321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б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537321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0573 -0.3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05729 -0.322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</TotalTime>
  <Words>224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Georgia</vt:lpstr>
      <vt:lpstr>tahoma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Ирина Н. Крылова</cp:lastModifiedBy>
  <cp:revision>28</cp:revision>
  <dcterms:created xsi:type="dcterms:W3CDTF">2014-03-16T19:00:24Z</dcterms:created>
  <dcterms:modified xsi:type="dcterms:W3CDTF">2014-12-29T08:18:58Z</dcterms:modified>
</cp:coreProperties>
</file>