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7" r:id="rId2"/>
    <p:sldId id="258" r:id="rId3"/>
    <p:sldId id="259" r:id="rId4"/>
    <p:sldId id="315" r:id="rId5"/>
    <p:sldId id="305" r:id="rId6"/>
    <p:sldId id="306" r:id="rId7"/>
    <p:sldId id="307" r:id="rId8"/>
    <p:sldId id="309" r:id="rId9"/>
    <p:sldId id="308" r:id="rId10"/>
    <p:sldId id="260" r:id="rId11"/>
    <p:sldId id="262" r:id="rId12"/>
    <p:sldId id="286" r:id="rId13"/>
    <p:sldId id="263" r:id="rId14"/>
    <p:sldId id="274" r:id="rId15"/>
    <p:sldId id="276" r:id="rId16"/>
    <p:sldId id="277" r:id="rId17"/>
    <p:sldId id="278" r:id="rId18"/>
    <p:sldId id="303" r:id="rId19"/>
    <p:sldId id="289" r:id="rId20"/>
    <p:sldId id="283" r:id="rId21"/>
    <p:sldId id="314" r:id="rId22"/>
    <p:sldId id="282" r:id="rId23"/>
    <p:sldId id="280" r:id="rId24"/>
    <p:sldId id="317" r:id="rId25"/>
    <p:sldId id="311" r:id="rId26"/>
    <p:sldId id="298" r:id="rId27"/>
    <p:sldId id="319" r:id="rId28"/>
    <p:sldId id="32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3363-0C55-4047-B98F-BB672BE00AE3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808B-C247-4C62-BB62-A78B7D6A44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0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Вот что по сути дела может происходить с людьми по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3324C-5787-4794-A761-D4556703DD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6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0C6F0-20D8-4A35-AFA4-3C1F5F62A2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0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CFABA-9337-4097-ADBA-00DC97DDE0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81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11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9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46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02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9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00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72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506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649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076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7907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157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5599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755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730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541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936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EC73DA-DADB-429E-84F8-F12A94C8D296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791F7D-D63C-4362-9C4A-50AB61CFF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270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#s4"/><Relationship Id="rId3" Type="http://schemas.openxmlformats.org/officeDocument/2006/relationships/hyperlink" Target="http://allsoft.ru/" TargetMode="External"/><Relationship Id="rId7" Type="http://schemas.openxmlformats.org/officeDocument/2006/relationships/hyperlink" Target="#s3"/><Relationship Id="rId2" Type="http://schemas.openxmlformats.org/officeDocument/2006/relationships/hyperlink" Target="http://www.detiset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#s2"/><Relationship Id="rId5" Type="http://schemas.openxmlformats.org/officeDocument/2006/relationships/hyperlink" Target="#s1"/><Relationship Id="rId4" Type="http://schemas.openxmlformats.org/officeDocument/2006/relationships/hyperlink" Target="http://babydreams.bestnetservic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59423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628" y="4643446"/>
            <a:ext cx="3939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28680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</a:rPr>
              <a:t>Презентация к родительскому собранию</a:t>
            </a:r>
            <a:r>
              <a:rPr lang="ru-RU" sz="3200" b="1" dirty="0" smtClean="0">
                <a:ln w="11430"/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3200" b="1" dirty="0" smtClean="0">
              <a:ln w="11430"/>
              <a:solidFill>
                <a:srgbClr val="0070C0"/>
              </a:solidFill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«КОМПЬЮТЕР И ДЕТИ»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206266" cy="14509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715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времени можно проводить  за  компьютером?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48536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00109"/>
            <a:ext cx="800105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Быстрый поиск и обработка информации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 информации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хранить много информации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ыстрая и дешёвая отправка сообщений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сть обучающие и развивающие игры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добнее изучать предметы (интерактивные курсы на дисках)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компьютерной сети есть масса учебных материалов и пособий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озможность слушать любимую музыку во время работы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Заказы и покупки через Интернет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ножество чатов, где можно познакомиться с новыми друзьями и отдохнуть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S005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87816" y="0"/>
            <a:ext cx="1656184" cy="1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806" y="1196752"/>
            <a:ext cx="8358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Бесконтрольная работа –ухудшает зрение.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ведёт малоподвижный образ жизни.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Отрицательно воздействует на нервную систему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общаться  больше с виртуальными  или незнакомыми людьми, чем с живущими рядом.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Существуют вирусы , портящие компьютер.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процент информации несёт в себе неэтическое содержание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игры пропагандирующие насилие и игры, которые поглощают в себя играющего человека.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ANd9GcT1C7wg9xoaoLNgn6u-28ql2p-Nim7ipeeLN4tHC3EDHzujXv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8591"/>
            <a:ext cx="136803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572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игры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-память и внимание, логическое мышление;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-быстроту реакции; мелкую моторику рук; визуальное восприятие объектов; зрительно-моторную координацию;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Учат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классифицировать и обобщать;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налитически мыслить в нестандартной ситуации;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добиваться своей цели;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интеллектуальные навыки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910000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05064"/>
            <a:ext cx="1300151" cy="10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1268" name="Picture 2" descr="C:\Documents and Settings\Admin\Рабочий стол\развивающие игры\9112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2292" name="Picture 2" descr="C:\Documents and Settings\Admin\Рабочий стол\развивающие игры\32856797bbccb26f671cc91138af08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4340" name="Picture 2" descr="C:\Documents and Settings\Admin\Рабочий стол\развивающие игры\b74c4fea6ecd60c233eb1d5ba1a1508a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dirt2dvd2_r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4643446"/>
            <a:ext cx="533937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Возрастной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ограничитель</a:t>
            </a:r>
          </a:p>
        </p:txBody>
      </p:sp>
      <p:pic>
        <p:nvPicPr>
          <p:cNvPr id="24580" name="Рисунок 3" descr="dirt2dvd2_r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6" t="41429" b="42857"/>
          <a:stretch>
            <a:fillRect/>
          </a:stretch>
        </p:blipFill>
        <p:spPr bwMode="auto">
          <a:xfrm>
            <a:off x="6357938" y="250031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6895424">
            <a:off x="5435600" y="2581276"/>
            <a:ext cx="606425" cy="1905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928661" y="1000108"/>
            <a:ext cx="557216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 людей возникает зависимость  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этим играм.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часто совершают   необдуманные поступки. Даже  бывают случаи психических заболеваний, после прохождения таких игр. </a:t>
            </a:r>
          </a:p>
        </p:txBody>
      </p:sp>
      <p:pic>
        <p:nvPicPr>
          <p:cNvPr id="22531" name="Рисунок 7" descr="rtf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72" y="4071938"/>
            <a:ext cx="1714516" cy="17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8" descr="36_11_23[1]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571625"/>
            <a:ext cx="1643062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28605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Компьютерная зависимость</a:t>
            </a:r>
          </a:p>
          <a:p>
            <a:pPr lvl="0" algn="ctr"/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0017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Знание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ПК имеет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очень большое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значение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современной жизни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, т. к.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компьютерная грамотность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стала частью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общей культуры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человека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f20121025043453-kompiju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14291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место занимает компьютер в современном мире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компьютерной зависимости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8286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1.Придуманный мир. Ошибки всегда можно исправить, перезагрузив компьютер. 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« Я – властелин». Всё происходит по желанию подростка.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Компьютер-партнёр по общению.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4.Ребёнок, лишённый родительского внимания.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Не приучен к труду, к умению видеть работу и выполнять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её. Ребёнка не приучили к сотрудничеству.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Неумение справляться с трудностями самостоятельно.</a:t>
            </a:r>
          </a:p>
          <a:p>
            <a:pPr marL="514350" indent="-514350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Неуверенность в себе ребёнка, низкая самооценка, зависимость от мнения окружающих.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25668"/>
            <a:ext cx="6554867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Семь шагов к спасению от </a:t>
            </a:r>
            <a:r>
              <a:rPr lang="ru-RU" dirty="0" err="1" smtClean="0">
                <a:solidFill>
                  <a:srgbClr val="FF0000"/>
                </a:solidFill>
              </a:rPr>
              <a:t>компьютеромании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4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Самим ориентироваться в том, что интересно ребенку.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Как можно больше времени проводить вместе.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Первое время сидеть за компьютером вместе, тогда машина не станет для него большим авторитетом.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Больше разговаривайте с ребенком.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Прививайте ребенку «компьютерный вкус».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 покупайте жестокие игры.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 забывайте, что дети по-прежнему с удовольствием рисуют, раскрашивают, играют с друзьями, лепят, занимаются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27387149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286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спасти ребёнка от компьютеромании?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00024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ТРИ ПРАВИЛА ДЛЯ РОДИТЕЛЕЙ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1643050"/>
            <a:ext cx="6000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разрешать детям играть в компьютерные игры перед сном;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каждые 20 – 30 минут работы на компьютере  ребёнку необходимо делать перерыв;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Приобретать компьютерные диски с играми, не причиняющими вреда детскому здоровью и психике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42918"/>
            <a:ext cx="80724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родителям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smtClean="0">
                <a:solidFill>
                  <a:srgbClr val="FF0000"/>
                </a:solidFill>
              </a:rPr>
              <a:t>Вывод.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4624"/>
            <a:ext cx="8713787" cy="60815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Нельзя </a:t>
            </a:r>
            <a:r>
              <a:rPr lang="ru-RU" sz="2400" b="1" dirty="0">
                <a:solidFill>
                  <a:srgbClr val="002060"/>
                </a:solidFill>
              </a:rPr>
              <a:t>забывать о том, что все хорошо в меру. Добрые замечательные игры, столь полезные для людей, могут стать и вредными для них. Слишком длительное нахождение перед компьютером может привести к ухудшению зрения, а также к психологической зависимости от виртуального мира. Но те, кто не пренебрегает правилом золотой середины во всем, таких проблем никогда не испытает. И компьютер для них будет только другом.</a:t>
            </a:r>
          </a:p>
        </p:txBody>
      </p:sp>
    </p:spTree>
    <p:extLst>
      <p:ext uri="{BB962C8B-B14F-4D97-AF65-F5344CB8AC3E}">
        <p14:creationId xmlns:p14="http://schemas.microsoft.com/office/powerpoint/2010/main" val="21244389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69127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В </a:t>
            </a:r>
            <a:r>
              <a:rPr lang="ru-RU" b="1" smtClean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помощь родителям</a:t>
            </a:r>
          </a:p>
          <a:p>
            <a:r>
              <a:rPr lang="ru-RU" b="1" smtClean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Дети </a:t>
            </a:r>
            <a:r>
              <a:rPr lang="ru-RU" b="1" dirty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сети</a:t>
            </a:r>
            <a:r>
              <a:rPr lang="ru-RU" dirty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...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621"/>
                </a:solidFill>
                <a:latin typeface="arial" panose="020B0604020202020204" pitchFamily="34" charset="0"/>
              </a:rPr>
              <a:t>www.detiseti.ru/</a:t>
            </a:r>
            <a:endParaRPr lang="ru-RU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545454"/>
                </a:solidFill>
                <a:latin typeface="arial" panose="020B0604020202020204" pitchFamily="34" charset="0"/>
              </a:rPr>
              <a:t>Дети сети</a:t>
            </a:r>
            <a:r>
              <a:rPr lang="ru-RU" dirty="0">
                <a:solidFill>
                  <a:srgbClr val="545454"/>
                </a:solidFill>
                <a:latin typeface="arial" panose="020B0604020202020204" pitchFamily="34" charset="0"/>
              </a:rPr>
              <a:t>... - веб портал о детях для родителей. </a:t>
            </a:r>
            <a:endParaRPr lang="ru-RU" dirty="0" smtClean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Детский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портал Солнышко</a:t>
            </a:r>
            <a:r>
              <a:rPr lang="ru-RU" dirty="0">
                <a:solidFill>
                  <a:srgbClr val="545454"/>
                </a:solidFill>
                <a:latin typeface="arial" panose="020B0604020202020204" pitchFamily="34" charset="0"/>
              </a:rPr>
              <a:t>. Сайт для детей, родителей ...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www.solnet.ee/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/>
              </a:rPr>
              <a:t>http://allsoft.ru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/>
              </a:rPr>
              <a:t>/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Интерактивные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тренажеры</a:t>
            </a:r>
            <a:r>
              <a:rPr lang="ru-RU" b="1" dirty="0" err="1"/>
              <a:t>СКАЗОЧНОЕ</a:t>
            </a:r>
            <a:r>
              <a:rPr lang="ru-RU" b="1" dirty="0"/>
              <a:t> ОБРАЗОВАНИЕ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/>
              </a:rPr>
              <a:t>http://babydreams.bestnetservice.com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>
                <a:hlinkClick r:id="rId5" action="ppaction://hlinkfile"/>
              </a:rPr>
              <a:t>Серия «Умный ребёнок»</a:t>
            </a:r>
            <a:endParaRPr lang="ru-RU" dirty="0"/>
          </a:p>
          <a:p>
            <a:r>
              <a:rPr lang="ru-RU" b="1" dirty="0">
                <a:hlinkClick r:id="rId6" action="ppaction://hlinkfile"/>
              </a:rPr>
              <a:t>Серия «Домашний учитель»</a:t>
            </a:r>
            <a:endParaRPr lang="ru-RU" dirty="0"/>
          </a:p>
          <a:p>
            <a:r>
              <a:rPr lang="ru-RU" b="1" dirty="0">
                <a:hlinkClick r:id="rId7" action="ppaction://hlinkfile"/>
              </a:rPr>
              <a:t>Серия «Учёные сказки»</a:t>
            </a:r>
            <a:endParaRPr lang="ru-RU" dirty="0"/>
          </a:p>
          <a:p>
            <a:r>
              <a:rPr lang="ru-RU" b="1" dirty="0">
                <a:hlinkClick r:id="rId8" action="ppaction://hlinkfile"/>
              </a:rPr>
              <a:t>Серия «Новые русские сказки»</a:t>
            </a:r>
            <a:endParaRPr lang="ru-RU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Обучающие и развивающие игры, тренажёры и книги для детей.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endParaRPr lang="ru-RU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650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babyyy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8582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Друг или враг?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Выбор за вами…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554867" cy="1524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Всё в ваших руках!</a:t>
            </a:r>
          </a:p>
        </p:txBody>
      </p:sp>
      <p:pic>
        <p:nvPicPr>
          <p:cNvPr id="25603" name="Picture 2" descr="G:\собрания\8f63368f6d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808" y="1417638"/>
            <a:ext cx="7775575" cy="4824412"/>
          </a:xfrm>
          <a:noFill/>
        </p:spPr>
      </p:pic>
    </p:spTree>
    <p:extLst>
      <p:ext uri="{BB962C8B-B14F-4D97-AF65-F5344CB8AC3E}">
        <p14:creationId xmlns:p14="http://schemas.microsoft.com/office/powerpoint/2010/main" val="27913150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Поздравляем с началом учебного года!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5336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37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место занимает компьютер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школе? </a:t>
            </a:r>
            <a:endParaRPr lang="ru-RU" sz="4000" b="1" cap="none" spc="0" dirty="0">
              <a:ln w="11430"/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Ученик\Мои документы\Мои рисунки\hasee-f200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1537730"/>
            <a:ext cx="5786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1.Даёт возможность формировать стиль мышления, который соответствует требованиям современного информационного общества.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2.Помогает направить интерес к освоению компьютера в нужное русло, сделать его орудием для познания и творчества ребёнка.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3.Информационные средства в обучении  необходимы для развития познавательной деятельности и в подготовке учащихся к продолжению образования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Новые образовательные стандарты.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Новые стандарты обучения предполагают совершенствование образовательных программ, а также использование новых информационных средств обучения (средства ИКТ).  Эти средства необходимы для развития познавательной деятельности,  в современных условиях играют важную роль и в подготовке учащихся к продолжению образования в профессиональной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11433844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88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Здоровье ребенка и компьютер</a:t>
            </a:r>
            <a:r>
              <a:rPr lang="ru-RU" alt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>
          <a:xfrm>
            <a:off x="762000" y="1484784"/>
            <a:ext cx="3280974" cy="3493616"/>
          </a:xfrm>
        </p:spPr>
      </p:sp>
      <p:sp>
        <p:nvSpPr>
          <p:cNvPr id="6147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496027" y="1556792"/>
            <a:ext cx="3564223" cy="326920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3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ru-RU" altLang="ru-RU" sz="3300" b="1" dirty="0" smtClean="0">
                <a:solidFill>
                  <a:schemeClr val="bg2">
                    <a:lumMod val="50000"/>
                  </a:schemeClr>
                </a:solidFill>
              </a:rPr>
              <a:t>Трудно представить современный обучающий процесс и досуг ребенка без этой чудо – машины</a:t>
            </a:r>
            <a:r>
              <a:rPr lang="ru-RU" altLang="ru-RU" b="1" dirty="0" smtClean="0"/>
              <a:t>.</a:t>
            </a:r>
          </a:p>
        </p:txBody>
      </p:sp>
      <p:pic>
        <p:nvPicPr>
          <p:cNvPr id="6148" name="Picture 2" descr="http://www.bandb.ru/news-foto-2008/Trigem-Lluon-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4" y="1447800"/>
            <a:ext cx="359482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387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4149080"/>
            <a:ext cx="6554867" cy="187072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Вреден ли ребенку компьютер?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43056" cy="3767670"/>
          </a:xfrm>
        </p:spPr>
        <p:txBody>
          <a:bodyPr rtlCol="0"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Ответ на этот вопрос очевиден: компьютер ребенку вреден. Но поскольку жизнь сложилась так, что мы с вами уже не умеем обходиться без компьютера, давайте обсудим возможности сократить вред, причиняемый ребенку компьютером, и попытаемся научить своих детей помимо вреда извлекать из дружественной машины пользу.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847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9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8195" name="Picture 1" descr="G:\собрания\i_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8424936" cy="6336704"/>
          </a:xfrm>
          <a:noFill/>
        </p:spPr>
      </p:pic>
    </p:spTree>
    <p:extLst>
      <p:ext uri="{BB962C8B-B14F-4D97-AF65-F5344CB8AC3E}">
        <p14:creationId xmlns:p14="http://schemas.microsoft.com/office/powerpoint/2010/main" val="20653633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855024" cy="1524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Компьютер и позвоночник.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260648"/>
            <a:ext cx="8496300" cy="5865515"/>
          </a:xfrm>
        </p:spPr>
        <p:txBody>
          <a:bodyPr/>
          <a:lstStyle/>
          <a:p>
            <a:pPr>
              <a:buNone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altLang="ru-RU" sz="2800" b="1" i="1" dirty="0">
                <a:solidFill>
                  <a:srgbClr val="C00000"/>
                </a:solidFill>
              </a:rPr>
              <a:t>Поможет правильная посадка при работе за компьютером.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 Чаще всего страдают спины пользователей и их руки (кисти).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К пятому классу 60 – 70% школьников имеют сколиоз.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6441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143056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Монитор и зрение.</a:t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Миф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При изучении влияния электромагнитного излучения на орган зрения оператора, исследователи не обнаружили вредного воздействия этого излучения на глаза.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Вреден не столько монитор и его мифические излучения, сколько зрительное утомление, вызываемое работой за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6254187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867</Words>
  <Application>Microsoft Office PowerPoint</Application>
  <PresentationFormat>Экран (4:3)</PresentationFormat>
  <Paragraphs>113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</vt:lpstr>
      <vt:lpstr>Arial Black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Новые образовательные стандарты.</vt:lpstr>
      <vt:lpstr>Здоровье ребенка и компьютер.</vt:lpstr>
      <vt:lpstr>Вреден ли ребенку компьютер?</vt:lpstr>
      <vt:lpstr>  </vt:lpstr>
      <vt:lpstr>Компьютер и позвоночник.</vt:lpstr>
      <vt:lpstr>Монитор и зрение. Миф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 шагов к спасению от компьютеромании.</vt:lpstr>
      <vt:lpstr>Презентация PowerPoint</vt:lpstr>
      <vt:lpstr>Презентация PowerPoint</vt:lpstr>
      <vt:lpstr>Вывод.</vt:lpstr>
      <vt:lpstr>Презентация PowerPoint</vt:lpstr>
      <vt:lpstr>Презентация PowerPoint</vt:lpstr>
      <vt:lpstr>Всё в ваших руках!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мах</cp:lastModifiedBy>
  <cp:revision>47</cp:revision>
  <dcterms:created xsi:type="dcterms:W3CDTF">2013-02-10T16:27:23Z</dcterms:created>
  <dcterms:modified xsi:type="dcterms:W3CDTF">2014-09-10T15:48:46Z</dcterms:modified>
</cp:coreProperties>
</file>