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4" r:id="rId10"/>
    <p:sldId id="261" r:id="rId11"/>
    <p:sldId id="268" r:id="rId12"/>
    <p:sldId id="267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3F66-47AD-4ABD-A566-515D5A0E9EC7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8CD2-4D83-4191-A572-FD766D6B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вц\Desktop\-var-www-ord-data-www-gandex.ru-upl-oboi-gandex.ru-19837_6a942941447d69f8b257bc37c7fdf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1714488"/>
            <a:ext cx="65104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«Пираты ищут клад»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8572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Логопедическое занятие-игра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35756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«Закрепление навыков языкового анализа и синтеза на уровне слова, предложения».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485776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</a:t>
            </a:r>
            <a:r>
              <a:rPr lang="ru-RU" dirty="0" err="1" smtClean="0"/>
              <a:t>Левандовсская</a:t>
            </a:r>
            <a:r>
              <a:rPr lang="ru-RU" dirty="0" smtClean="0"/>
              <a:t> Н.Е.</a:t>
            </a:r>
          </a:p>
          <a:p>
            <a:r>
              <a:rPr lang="ru-RU" dirty="0" smtClean="0"/>
              <a:t>Учитель-логопед ГБС(К)ОУ школы№370 Московского района Санкт-Петербурга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1214422"/>
            <a:ext cx="5143536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бвц\Desktop\картинки к презентации\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003"/>
            <a:ext cx="9144000" cy="6917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357298"/>
            <a:ext cx="4929222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Найдите палму.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Пирийдите рекю.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 балшова камня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Ишыте клат!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1214422"/>
            <a:ext cx="5143536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бвц\Desktop\картинки к презентации\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003"/>
            <a:ext cx="9144000" cy="6917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357298"/>
            <a:ext cx="4929222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Найдите пальму.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Перейдите реку.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 большого камня.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Ищите клад!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9994921">
            <a:off x="4933142" y="4255254"/>
            <a:ext cx="11877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825511">
            <a:off x="1000100" y="1357298"/>
            <a:ext cx="12987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785794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3571876"/>
            <a:ext cx="8915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4 -0.10869 L -0.30903 -0.3813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93 0.0407 L 0.31962 0.0932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6.03145E-6 L -0.00781 0.12605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9593E-6 L 0.46458 -0.21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змея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6131"/>
            <a:ext cx="8001056" cy="6136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вц\Desktop\картинки к презентации\кл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вц\Desktop\картинки к презентации\пират и попуга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357166"/>
            <a:ext cx="6766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возьмём с собой?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7964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17   10   19  20  16  13  6  20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85992"/>
            <a:ext cx="561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12  16  14  17  1  19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214686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12  1  15  1  20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143380"/>
            <a:ext cx="7806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17 16  5  9  16  18  15  1  33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20  18  21  2  1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вц\Desktop\картинки к презентации\кан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2857500" cy="2857500"/>
          </a:xfrm>
          <a:prstGeom prst="rect">
            <a:avLst/>
          </a:prstGeom>
          <a:noFill/>
        </p:spPr>
      </p:pic>
      <p:pic>
        <p:nvPicPr>
          <p:cNvPr id="2051" name="Picture 3" descr="C:\Users\бвц\Desktop\картинки к презентации\комп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3000396" cy="3000396"/>
          </a:xfrm>
          <a:prstGeom prst="rect">
            <a:avLst/>
          </a:prstGeom>
          <a:noFill/>
        </p:spPr>
      </p:pic>
      <p:pic>
        <p:nvPicPr>
          <p:cNvPr id="2052" name="Picture 4" descr="C:\Users\бвц\Desktop\картинки к презентации\писто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929066"/>
            <a:ext cx="3000396" cy="1986373"/>
          </a:xfrm>
          <a:prstGeom prst="rect">
            <a:avLst/>
          </a:prstGeom>
          <a:noFill/>
        </p:spPr>
      </p:pic>
      <p:pic>
        <p:nvPicPr>
          <p:cNvPr id="2053" name="Picture 5" descr="C:\Users\бвц\Desktop\картинки к презентации\труб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928934"/>
            <a:ext cx="2928958" cy="346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вц\Desktop\картинки к презентации\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" y="-1526"/>
            <a:ext cx="9143550" cy="685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476" y="357166"/>
            <a:ext cx="614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Морские обитатели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Users\бвц\Desktop\картинки к презентации\HDpics.ru_a8ba3cec_3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5500726" cy="4400580"/>
          </a:xfrm>
          <a:prstGeom prst="rect">
            <a:avLst/>
          </a:prstGeom>
          <a:noFill/>
        </p:spPr>
      </p:pic>
      <p:pic>
        <p:nvPicPr>
          <p:cNvPr id="3075" name="Picture 3" descr="C:\Users\бвц\Desktop\картинки к презентации\дельф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5000628" cy="3750472"/>
          </a:xfrm>
          <a:prstGeom prst="rect">
            <a:avLst/>
          </a:prstGeom>
          <a:noFill/>
        </p:spPr>
      </p:pic>
      <p:pic>
        <p:nvPicPr>
          <p:cNvPr id="3076" name="Picture 4" descr="C:\Users\бвц\Desktop\картинки к презентации\Касатка-Кит-убийца-500x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4117" y="2571744"/>
            <a:ext cx="6727893" cy="3929090"/>
          </a:xfrm>
          <a:prstGeom prst="rect">
            <a:avLst/>
          </a:prstGeom>
          <a:noFill/>
        </p:spPr>
      </p:pic>
      <p:pic>
        <p:nvPicPr>
          <p:cNvPr id="3077" name="Picture 5" descr="C:\Users\бвц\Desktop\картинки к презентации\кальм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6806575" cy="4286256"/>
          </a:xfrm>
          <a:prstGeom prst="rect">
            <a:avLst/>
          </a:prstGeom>
          <a:noFill/>
        </p:spPr>
      </p:pic>
      <p:pic>
        <p:nvPicPr>
          <p:cNvPr id="3078" name="Picture 6" descr="C:\Users\бвц\Desktop\картинки к презентации\осьмино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428736"/>
            <a:ext cx="5715008" cy="44169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0800000">
            <a:off x="285720" y="135729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черепаха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 rot="10800000">
            <a:off x="6143636" y="6211669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кальмар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 rot="10800000">
            <a:off x="6143636" y="135729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касатка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 rot="10800000">
            <a:off x="571472" y="371475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осьминог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428596" y="264318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дельфин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бвц\Desktop\картинки к презентации\шху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64318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иратская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10001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00892" y="221455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остров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571501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плывёт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шхуна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71538" y="3071810"/>
            <a:ext cx="2714644" cy="2428892"/>
          </a:xfrm>
          <a:prstGeom prst="straightConnector1">
            <a:avLst/>
          </a:prstGeom>
          <a:ln w="1270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1750199" y="3321843"/>
            <a:ext cx="4357718" cy="42862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857884" y="3643314"/>
            <a:ext cx="2786082" cy="1357322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29124" y="1357298"/>
            <a:ext cx="3000396" cy="1000132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8662" y="285728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Пиратская шхуна на остров плывёт.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вц\Desktop\картинки к презентации\пальма ост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8" y="0"/>
            <a:ext cx="9138772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4572008"/>
          <a:ext cx="6786610" cy="191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357322"/>
                <a:gridCol w="1357322"/>
                <a:gridCol w="1357322"/>
                <a:gridCol w="1357322"/>
              </a:tblGrid>
              <a:tr h="477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779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острове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</a:t>
                      </a:r>
                      <a:endParaRPr lang="ru-RU" dirty="0"/>
                    </a:p>
                  </a:txBody>
                  <a:tcPr/>
                </a:tc>
              </a:tr>
              <a:tr h="4779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топор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нашем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пальма</a:t>
                      </a:r>
                      <a:endParaRPr lang="ru-RU" dirty="0"/>
                    </a:p>
                  </a:txBody>
                  <a:tcPr/>
                </a:tc>
              </a:tr>
              <a:tr h="4779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В-1                А-2                 А-3                   Б-4               В-2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21429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На острове старая пальма растёт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вц\Desktop\картинки к презентации\пальма попуг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68" cy="558104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28794" y="3429002"/>
          <a:ext cx="6524628" cy="146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157"/>
                <a:gridCol w="1631157"/>
                <a:gridCol w="1631157"/>
                <a:gridCol w="1631157"/>
              </a:tblGrid>
              <a:tr h="4899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Под</a:t>
                      </a:r>
                      <a:endParaRPr lang="ru-RU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пират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пират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волны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99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остров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письмо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FFFF00"/>
                          </a:solidFill>
                        </a:rPr>
                        <a:t>письмо</a:t>
                      </a:r>
                      <a:endParaRPr lang="ru-RU" sz="2000" b="1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написал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9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пальмой</a:t>
                      </a:r>
                      <a:endParaRPr lang="ru-RU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попугаю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не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передал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4714876" y="2000240"/>
            <a:ext cx="92869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3636" y="2000240"/>
            <a:ext cx="928694" cy="8572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14678" y="285728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Под пальмой письмо пират написал.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571501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Пират попугаю письмо передал.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170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бвц</dc:creator>
  <cp:lastModifiedBy>бвц</cp:lastModifiedBy>
  <cp:revision>24</cp:revision>
  <dcterms:created xsi:type="dcterms:W3CDTF">2014-10-21T08:01:53Z</dcterms:created>
  <dcterms:modified xsi:type="dcterms:W3CDTF">2014-10-30T10:45:38Z</dcterms:modified>
</cp:coreProperties>
</file>