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sldIdLst>
    <p:sldId id="258" r:id="rId2"/>
    <p:sldId id="259" r:id="rId3"/>
    <p:sldId id="260" r:id="rId4"/>
    <p:sldId id="261" r:id="rId5"/>
    <p:sldId id="262" r:id="rId6"/>
    <p:sldId id="263" r:id="rId7"/>
    <p:sldId id="264" r:id="rId8"/>
  </p:sldIdLst>
  <p:sldSz cx="9144000" cy="6858000" type="screen4x3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22" d="100"/>
          <a:sy n="22" d="100"/>
        </p:scale>
        <p:origin x="-80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C21E894-D3DA-4BBD-9D5B-0B0B7D44E28A}" type="datetimeFigureOut">
              <a:rPr lang="ru-RU" smtClean="0"/>
              <a:pPr/>
              <a:t>21.11.2012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28186D5-D5F5-4B4C-B536-D8C2B08C87D9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1421D689-0BB3-4B4B-AC92-8C7B36E7B44F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2</a:t>
            </a:fld>
            <a:endParaRPr lang="ru-RU"/>
          </a:p>
        </p:txBody>
      </p:sp>
      <p:sp>
        <p:nvSpPr>
          <p:cNvPr id="71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172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11/21/2012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11/21/2012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add title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11/21/2012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11/21/2012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11/21/2012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11/21/2012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11/21/2012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11/21/2012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11/21/2012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11/21/2012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11/21/2012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AF463A-BC7C-46EE-9F1E-7F377CCA4891}" type="datetimeFigureOut">
              <a:rPr lang="en-US" smtClean="0"/>
              <a:pPr/>
              <a:t>11/21/2012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latinLnBrk="0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latinLnBrk="0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latinLnBrk="0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latinLnBrk="0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latinLnBrk="0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latinLnBrk="0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://standart.edu.ru/" TargetMode="Externa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emf"/><Relationship Id="rId4" Type="http://schemas.openxmlformats.org/officeDocument/2006/relationships/image" Target="../media/image2.e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.png"/><Relationship Id="rId5" Type="http://schemas.openxmlformats.org/officeDocument/2006/relationships/hyperlink" Target="http://standart.edu.ru/" TargetMode="External"/><Relationship Id="rId4" Type="http://schemas.openxmlformats.org/officeDocument/2006/relationships/image" Target="../media/image3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3.emf"/><Relationship Id="rId2" Type="http://schemas.openxmlformats.org/officeDocument/2006/relationships/hyperlink" Target="http://standart.edu.ru/" TargetMode="Externa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emf"/><Relationship Id="rId5" Type="http://schemas.openxmlformats.org/officeDocument/2006/relationships/image" Target="../media/image6.gif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://standart.edu.ru/" TargetMode="Externa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3.emf"/><Relationship Id="rId4" Type="http://schemas.openxmlformats.org/officeDocument/2006/relationships/image" Target="../media/image2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3.emf"/><Relationship Id="rId2" Type="http://schemas.openxmlformats.org/officeDocument/2006/relationships/hyperlink" Target="http://standart.edu.ru/" TargetMode="Externa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emf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://standart.edu.ru/" TargetMode="Externa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5" Type="http://schemas.openxmlformats.org/officeDocument/2006/relationships/image" Target="../media/image3.emf"/><Relationship Id="rId4" Type="http://schemas.openxmlformats.org/officeDocument/2006/relationships/image" Target="../media/image2.emf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7" descr="logo">
            <a:hlinkClick r:id="rId2"/>
          </p:cNvPr>
          <p:cNvPicPr>
            <a:picLocks noGrp="1" noChangeAspect="1" noChangeArrowheads="1"/>
          </p:cNvPicPr>
          <p:nvPr>
            <p:ph type="ctrTitle"/>
          </p:nvPr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795963" y="188913"/>
            <a:ext cx="3143250" cy="857250"/>
          </a:xfrm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3" name="Group 2"/>
          <p:cNvGrpSpPr>
            <a:grpSpLocks/>
          </p:cNvGrpSpPr>
          <p:nvPr/>
        </p:nvGrpSpPr>
        <p:grpSpPr bwMode="auto">
          <a:xfrm>
            <a:off x="2195513" y="1125538"/>
            <a:ext cx="6294437" cy="5284787"/>
            <a:chOff x="672" y="1421"/>
            <a:chExt cx="2130" cy="1891"/>
          </a:xfrm>
        </p:grpSpPr>
        <p:sp>
          <p:nvSpPr>
            <p:cNvPr id="4108" name="AutoShape 3"/>
            <p:cNvSpPr>
              <a:spLocks noChangeArrowheads="1"/>
            </p:cNvSpPr>
            <p:nvPr/>
          </p:nvSpPr>
          <p:spPr bwMode="gray">
            <a:xfrm>
              <a:off x="672" y="1769"/>
              <a:ext cx="2112" cy="1543"/>
            </a:xfrm>
            <a:prstGeom prst="roundRect">
              <a:avLst>
                <a:gd name="adj" fmla="val 10347"/>
              </a:avLst>
            </a:prstGeom>
            <a:gradFill rotWithShape="1">
              <a:gsLst>
                <a:gs pos="0">
                  <a:srgbClr val="CCECFF"/>
                </a:gs>
                <a:gs pos="100000">
                  <a:srgbClr val="FFFFFF"/>
                </a:gs>
              </a:gsLst>
              <a:lin ang="18900000" scaled="1"/>
            </a:gradFill>
            <a:ln w="50800">
              <a:solidFill>
                <a:srgbClr val="7099E2"/>
              </a:solidFill>
              <a:round/>
              <a:headEnd/>
              <a:tailEnd/>
            </a:ln>
            <a:effectLst>
              <a:outerShdw dist="107763" dir="2700000" algn="ctr" rotWithShape="0">
                <a:srgbClr val="C0C0C0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pPr algn="ctr"/>
              <a:endParaRPr lang="ru-RU">
                <a:latin typeface="Arial" charset="0"/>
              </a:endParaRPr>
            </a:p>
          </p:txBody>
        </p:sp>
        <p:grpSp>
          <p:nvGrpSpPr>
            <p:cNvPr id="5" name="Group 4"/>
            <p:cNvGrpSpPr>
              <a:grpSpLocks/>
            </p:cNvGrpSpPr>
            <p:nvPr/>
          </p:nvGrpSpPr>
          <p:grpSpPr bwMode="auto">
            <a:xfrm>
              <a:off x="2489" y="1421"/>
              <a:ext cx="313" cy="880"/>
              <a:chOff x="2489" y="1421"/>
              <a:chExt cx="313" cy="880"/>
            </a:xfrm>
          </p:grpSpPr>
          <p:sp>
            <p:nvSpPr>
              <p:cNvPr id="4110" name="Freeform 5"/>
              <p:cNvSpPr>
                <a:spLocks/>
              </p:cNvSpPr>
              <p:nvPr/>
            </p:nvSpPr>
            <p:spPr bwMode="gray">
              <a:xfrm>
                <a:off x="2572" y="1421"/>
                <a:ext cx="151" cy="153"/>
              </a:xfrm>
              <a:custGeom>
                <a:avLst/>
                <a:gdLst>
                  <a:gd name="T0" fmla="*/ 133 w 267"/>
                  <a:gd name="T1" fmla="*/ 0 h 292"/>
                  <a:gd name="T2" fmla="*/ 161 w 267"/>
                  <a:gd name="T3" fmla="*/ 3 h 292"/>
                  <a:gd name="T4" fmla="*/ 186 w 267"/>
                  <a:gd name="T5" fmla="*/ 12 h 292"/>
                  <a:gd name="T6" fmla="*/ 209 w 267"/>
                  <a:gd name="T7" fmla="*/ 25 h 292"/>
                  <a:gd name="T8" fmla="*/ 228 w 267"/>
                  <a:gd name="T9" fmla="*/ 42 h 292"/>
                  <a:gd name="T10" fmla="*/ 245 w 267"/>
                  <a:gd name="T11" fmla="*/ 64 h 292"/>
                  <a:gd name="T12" fmla="*/ 257 w 267"/>
                  <a:gd name="T13" fmla="*/ 88 h 292"/>
                  <a:gd name="T14" fmla="*/ 265 w 267"/>
                  <a:gd name="T15" fmla="*/ 116 h 292"/>
                  <a:gd name="T16" fmla="*/ 267 w 267"/>
                  <a:gd name="T17" fmla="*/ 146 h 292"/>
                  <a:gd name="T18" fmla="*/ 265 w 267"/>
                  <a:gd name="T19" fmla="*/ 175 h 292"/>
                  <a:gd name="T20" fmla="*/ 257 w 267"/>
                  <a:gd name="T21" fmla="*/ 203 h 292"/>
                  <a:gd name="T22" fmla="*/ 245 w 267"/>
                  <a:gd name="T23" fmla="*/ 227 h 292"/>
                  <a:gd name="T24" fmla="*/ 228 w 267"/>
                  <a:gd name="T25" fmla="*/ 249 h 292"/>
                  <a:gd name="T26" fmla="*/ 209 w 267"/>
                  <a:gd name="T27" fmla="*/ 267 h 292"/>
                  <a:gd name="T28" fmla="*/ 186 w 267"/>
                  <a:gd name="T29" fmla="*/ 281 h 292"/>
                  <a:gd name="T30" fmla="*/ 161 w 267"/>
                  <a:gd name="T31" fmla="*/ 289 h 292"/>
                  <a:gd name="T32" fmla="*/ 133 w 267"/>
                  <a:gd name="T33" fmla="*/ 292 h 292"/>
                  <a:gd name="T34" fmla="*/ 103 w 267"/>
                  <a:gd name="T35" fmla="*/ 288 h 292"/>
                  <a:gd name="T36" fmla="*/ 75 w 267"/>
                  <a:gd name="T37" fmla="*/ 277 h 292"/>
                  <a:gd name="T38" fmla="*/ 51 w 267"/>
                  <a:gd name="T39" fmla="*/ 260 h 292"/>
                  <a:gd name="T40" fmla="*/ 29 w 267"/>
                  <a:gd name="T41" fmla="*/ 237 h 292"/>
                  <a:gd name="T42" fmla="*/ 13 w 267"/>
                  <a:gd name="T43" fmla="*/ 210 h 292"/>
                  <a:gd name="T44" fmla="*/ 4 w 267"/>
                  <a:gd name="T45" fmla="*/ 178 h 292"/>
                  <a:gd name="T46" fmla="*/ 0 w 267"/>
                  <a:gd name="T47" fmla="*/ 146 h 292"/>
                  <a:gd name="T48" fmla="*/ 4 w 267"/>
                  <a:gd name="T49" fmla="*/ 113 h 292"/>
                  <a:gd name="T50" fmla="*/ 13 w 267"/>
                  <a:gd name="T51" fmla="*/ 81 h 292"/>
                  <a:gd name="T52" fmla="*/ 29 w 267"/>
                  <a:gd name="T53" fmla="*/ 54 h 292"/>
                  <a:gd name="T54" fmla="*/ 51 w 267"/>
                  <a:gd name="T55" fmla="*/ 32 h 292"/>
                  <a:gd name="T56" fmla="*/ 75 w 267"/>
                  <a:gd name="T57" fmla="*/ 14 h 292"/>
                  <a:gd name="T58" fmla="*/ 103 w 267"/>
                  <a:gd name="T59" fmla="*/ 3 h 292"/>
                  <a:gd name="T60" fmla="*/ 133 w 267"/>
                  <a:gd name="T61" fmla="*/ 0 h 292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</a:gdLst>
                <a:ahLst/>
                <a:cxnLst>
                  <a:cxn ang="T62">
                    <a:pos x="T0" y="T1"/>
                  </a:cxn>
                  <a:cxn ang="T63">
                    <a:pos x="T2" y="T3"/>
                  </a:cxn>
                  <a:cxn ang="T64">
                    <a:pos x="T4" y="T5"/>
                  </a:cxn>
                  <a:cxn ang="T65">
                    <a:pos x="T6" y="T7"/>
                  </a:cxn>
                  <a:cxn ang="T66">
                    <a:pos x="T8" y="T9"/>
                  </a:cxn>
                  <a:cxn ang="T67">
                    <a:pos x="T10" y="T11"/>
                  </a:cxn>
                  <a:cxn ang="T68">
                    <a:pos x="T12" y="T13"/>
                  </a:cxn>
                  <a:cxn ang="T69">
                    <a:pos x="T14" y="T15"/>
                  </a:cxn>
                  <a:cxn ang="T70">
                    <a:pos x="T16" y="T17"/>
                  </a:cxn>
                  <a:cxn ang="T71">
                    <a:pos x="T18" y="T19"/>
                  </a:cxn>
                  <a:cxn ang="T72">
                    <a:pos x="T20" y="T21"/>
                  </a:cxn>
                  <a:cxn ang="T73">
                    <a:pos x="T22" y="T23"/>
                  </a:cxn>
                  <a:cxn ang="T74">
                    <a:pos x="T24" y="T25"/>
                  </a:cxn>
                  <a:cxn ang="T75">
                    <a:pos x="T26" y="T27"/>
                  </a:cxn>
                  <a:cxn ang="T76">
                    <a:pos x="T28" y="T29"/>
                  </a:cxn>
                  <a:cxn ang="T77">
                    <a:pos x="T30" y="T31"/>
                  </a:cxn>
                  <a:cxn ang="T78">
                    <a:pos x="T32" y="T33"/>
                  </a:cxn>
                  <a:cxn ang="T79">
                    <a:pos x="T34" y="T35"/>
                  </a:cxn>
                  <a:cxn ang="T80">
                    <a:pos x="T36" y="T37"/>
                  </a:cxn>
                  <a:cxn ang="T81">
                    <a:pos x="T38" y="T39"/>
                  </a:cxn>
                  <a:cxn ang="T82">
                    <a:pos x="T40" y="T41"/>
                  </a:cxn>
                  <a:cxn ang="T83">
                    <a:pos x="T42" y="T43"/>
                  </a:cxn>
                  <a:cxn ang="T84">
                    <a:pos x="T44" y="T45"/>
                  </a:cxn>
                  <a:cxn ang="T85">
                    <a:pos x="T46" y="T47"/>
                  </a:cxn>
                  <a:cxn ang="T86">
                    <a:pos x="T48" y="T49"/>
                  </a:cxn>
                  <a:cxn ang="T87">
                    <a:pos x="T50" y="T51"/>
                  </a:cxn>
                  <a:cxn ang="T88">
                    <a:pos x="T52" y="T53"/>
                  </a:cxn>
                  <a:cxn ang="T89">
                    <a:pos x="T54" y="T55"/>
                  </a:cxn>
                  <a:cxn ang="T90">
                    <a:pos x="T56" y="T57"/>
                  </a:cxn>
                  <a:cxn ang="T91">
                    <a:pos x="T58" y="T59"/>
                  </a:cxn>
                  <a:cxn ang="T92">
                    <a:pos x="T60" y="T61"/>
                  </a:cxn>
                </a:cxnLst>
                <a:rect l="0" t="0" r="r" b="b"/>
                <a:pathLst>
                  <a:path w="267" h="292">
                    <a:moveTo>
                      <a:pt x="133" y="0"/>
                    </a:moveTo>
                    <a:lnTo>
                      <a:pt x="161" y="3"/>
                    </a:lnTo>
                    <a:lnTo>
                      <a:pt x="186" y="12"/>
                    </a:lnTo>
                    <a:lnTo>
                      <a:pt x="209" y="25"/>
                    </a:lnTo>
                    <a:lnTo>
                      <a:pt x="228" y="42"/>
                    </a:lnTo>
                    <a:lnTo>
                      <a:pt x="245" y="64"/>
                    </a:lnTo>
                    <a:lnTo>
                      <a:pt x="257" y="88"/>
                    </a:lnTo>
                    <a:lnTo>
                      <a:pt x="265" y="116"/>
                    </a:lnTo>
                    <a:lnTo>
                      <a:pt x="267" y="146"/>
                    </a:lnTo>
                    <a:lnTo>
                      <a:pt x="265" y="175"/>
                    </a:lnTo>
                    <a:lnTo>
                      <a:pt x="257" y="203"/>
                    </a:lnTo>
                    <a:lnTo>
                      <a:pt x="245" y="227"/>
                    </a:lnTo>
                    <a:lnTo>
                      <a:pt x="228" y="249"/>
                    </a:lnTo>
                    <a:lnTo>
                      <a:pt x="209" y="267"/>
                    </a:lnTo>
                    <a:lnTo>
                      <a:pt x="186" y="281"/>
                    </a:lnTo>
                    <a:lnTo>
                      <a:pt x="161" y="289"/>
                    </a:lnTo>
                    <a:lnTo>
                      <a:pt x="133" y="292"/>
                    </a:lnTo>
                    <a:lnTo>
                      <a:pt x="103" y="288"/>
                    </a:lnTo>
                    <a:lnTo>
                      <a:pt x="75" y="277"/>
                    </a:lnTo>
                    <a:lnTo>
                      <a:pt x="51" y="260"/>
                    </a:lnTo>
                    <a:lnTo>
                      <a:pt x="29" y="237"/>
                    </a:lnTo>
                    <a:lnTo>
                      <a:pt x="13" y="210"/>
                    </a:lnTo>
                    <a:lnTo>
                      <a:pt x="4" y="178"/>
                    </a:lnTo>
                    <a:lnTo>
                      <a:pt x="0" y="146"/>
                    </a:lnTo>
                    <a:lnTo>
                      <a:pt x="4" y="113"/>
                    </a:lnTo>
                    <a:lnTo>
                      <a:pt x="13" y="81"/>
                    </a:lnTo>
                    <a:lnTo>
                      <a:pt x="29" y="54"/>
                    </a:lnTo>
                    <a:lnTo>
                      <a:pt x="51" y="32"/>
                    </a:lnTo>
                    <a:lnTo>
                      <a:pt x="75" y="14"/>
                    </a:lnTo>
                    <a:lnTo>
                      <a:pt x="103" y="3"/>
                    </a:lnTo>
                    <a:lnTo>
                      <a:pt x="133" y="0"/>
                    </a:lnTo>
                    <a:close/>
                  </a:path>
                </a:pathLst>
              </a:custGeom>
              <a:solidFill>
                <a:srgbClr val="7099E2"/>
              </a:solidFill>
              <a:ln>
                <a:noFill/>
              </a:ln>
              <a:effectLst>
                <a:outerShdw dist="91581" dir="3378596" algn="ctr" rotWithShape="0">
                  <a:srgbClr val="C0C0C0">
                    <a:alpha val="50000"/>
                  </a:srgbClr>
                </a:outerShdw>
              </a:effectLst>
              <a:extLst>
                <a:ext uri="{91240B29-F687-4F45-9708-019B960494DF}">
                  <a14:hiddenLine xmlns="" xmlns:a14="http://schemas.microsoft.com/office/drawing/2010/main" w="0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111" name="Freeform 6"/>
              <p:cNvSpPr>
                <a:spLocks/>
              </p:cNvSpPr>
              <p:nvPr/>
            </p:nvSpPr>
            <p:spPr bwMode="gray">
              <a:xfrm>
                <a:off x="2489" y="1625"/>
                <a:ext cx="313" cy="676"/>
              </a:xfrm>
              <a:custGeom>
                <a:avLst/>
                <a:gdLst>
                  <a:gd name="T0" fmla="*/ 72 w 573"/>
                  <a:gd name="T1" fmla="*/ 5 h 1111"/>
                  <a:gd name="T2" fmla="*/ 30 w 573"/>
                  <a:gd name="T3" fmla="*/ 32 h 1111"/>
                  <a:gd name="T4" fmla="*/ 4 w 573"/>
                  <a:gd name="T5" fmla="*/ 75 h 1111"/>
                  <a:gd name="T6" fmla="*/ 0 w 573"/>
                  <a:gd name="T7" fmla="*/ 509 h 1111"/>
                  <a:gd name="T8" fmla="*/ 1 w 573"/>
                  <a:gd name="T9" fmla="*/ 516 h 1111"/>
                  <a:gd name="T10" fmla="*/ 9 w 573"/>
                  <a:gd name="T11" fmla="*/ 533 h 1111"/>
                  <a:gd name="T12" fmla="*/ 26 w 573"/>
                  <a:gd name="T13" fmla="*/ 550 h 1111"/>
                  <a:gd name="T14" fmla="*/ 56 w 573"/>
                  <a:gd name="T15" fmla="*/ 557 h 1111"/>
                  <a:gd name="T16" fmla="*/ 84 w 573"/>
                  <a:gd name="T17" fmla="*/ 551 h 1111"/>
                  <a:gd name="T18" fmla="*/ 100 w 573"/>
                  <a:gd name="T19" fmla="*/ 534 h 1111"/>
                  <a:gd name="T20" fmla="*/ 106 w 573"/>
                  <a:gd name="T21" fmla="*/ 516 h 1111"/>
                  <a:gd name="T22" fmla="*/ 108 w 573"/>
                  <a:gd name="T23" fmla="*/ 503 h 1111"/>
                  <a:gd name="T24" fmla="*/ 108 w 573"/>
                  <a:gd name="T25" fmla="*/ 166 h 1111"/>
                  <a:gd name="T26" fmla="*/ 135 w 573"/>
                  <a:gd name="T27" fmla="*/ 1066 h 1111"/>
                  <a:gd name="T28" fmla="*/ 138 w 573"/>
                  <a:gd name="T29" fmla="*/ 1073 h 1111"/>
                  <a:gd name="T30" fmla="*/ 151 w 573"/>
                  <a:gd name="T31" fmla="*/ 1089 h 1111"/>
                  <a:gd name="T32" fmla="*/ 174 w 573"/>
                  <a:gd name="T33" fmla="*/ 1105 h 1111"/>
                  <a:gd name="T34" fmla="*/ 199 w 573"/>
                  <a:gd name="T35" fmla="*/ 1111 h 1111"/>
                  <a:gd name="T36" fmla="*/ 227 w 573"/>
                  <a:gd name="T37" fmla="*/ 1110 h 1111"/>
                  <a:gd name="T38" fmla="*/ 255 w 573"/>
                  <a:gd name="T39" fmla="*/ 1097 h 1111"/>
                  <a:gd name="T40" fmla="*/ 272 w 573"/>
                  <a:gd name="T41" fmla="*/ 1080 h 1111"/>
                  <a:gd name="T42" fmla="*/ 278 w 573"/>
                  <a:gd name="T43" fmla="*/ 1068 h 1111"/>
                  <a:gd name="T44" fmla="*/ 279 w 573"/>
                  <a:gd name="T45" fmla="*/ 499 h 1111"/>
                  <a:gd name="T46" fmla="*/ 302 w 573"/>
                  <a:gd name="T47" fmla="*/ 503 h 1111"/>
                  <a:gd name="T48" fmla="*/ 302 w 573"/>
                  <a:gd name="T49" fmla="*/ 534 h 1111"/>
                  <a:gd name="T50" fmla="*/ 304 w 573"/>
                  <a:gd name="T51" fmla="*/ 590 h 1111"/>
                  <a:gd name="T52" fmla="*/ 304 w 573"/>
                  <a:gd name="T53" fmla="*/ 664 h 1111"/>
                  <a:gd name="T54" fmla="*/ 304 w 573"/>
                  <a:gd name="T55" fmla="*/ 750 h 1111"/>
                  <a:gd name="T56" fmla="*/ 304 w 573"/>
                  <a:gd name="T57" fmla="*/ 838 h 1111"/>
                  <a:gd name="T58" fmla="*/ 305 w 573"/>
                  <a:gd name="T59" fmla="*/ 926 h 1111"/>
                  <a:gd name="T60" fmla="*/ 305 w 573"/>
                  <a:gd name="T61" fmla="*/ 1004 h 1111"/>
                  <a:gd name="T62" fmla="*/ 305 w 573"/>
                  <a:gd name="T63" fmla="*/ 1066 h 1111"/>
                  <a:gd name="T64" fmla="*/ 306 w 573"/>
                  <a:gd name="T65" fmla="*/ 1073 h 1111"/>
                  <a:gd name="T66" fmla="*/ 315 w 573"/>
                  <a:gd name="T67" fmla="*/ 1088 h 1111"/>
                  <a:gd name="T68" fmla="*/ 335 w 573"/>
                  <a:gd name="T69" fmla="*/ 1103 h 1111"/>
                  <a:gd name="T70" fmla="*/ 372 w 573"/>
                  <a:gd name="T71" fmla="*/ 1111 h 1111"/>
                  <a:gd name="T72" fmla="*/ 408 w 573"/>
                  <a:gd name="T73" fmla="*/ 1103 h 1111"/>
                  <a:gd name="T74" fmla="*/ 429 w 573"/>
                  <a:gd name="T75" fmla="*/ 1089 h 1111"/>
                  <a:gd name="T76" fmla="*/ 437 w 573"/>
                  <a:gd name="T77" fmla="*/ 1073 h 1111"/>
                  <a:gd name="T78" fmla="*/ 438 w 573"/>
                  <a:gd name="T79" fmla="*/ 1067 h 1111"/>
                  <a:gd name="T80" fmla="*/ 466 w 573"/>
                  <a:gd name="T81" fmla="*/ 166 h 1111"/>
                  <a:gd name="T82" fmla="*/ 468 w 573"/>
                  <a:gd name="T83" fmla="*/ 503 h 1111"/>
                  <a:gd name="T84" fmla="*/ 472 w 573"/>
                  <a:gd name="T85" fmla="*/ 517 h 1111"/>
                  <a:gd name="T86" fmla="*/ 483 w 573"/>
                  <a:gd name="T87" fmla="*/ 537 h 1111"/>
                  <a:gd name="T88" fmla="*/ 505 w 573"/>
                  <a:gd name="T89" fmla="*/ 551 h 1111"/>
                  <a:gd name="T90" fmla="*/ 536 w 573"/>
                  <a:gd name="T91" fmla="*/ 551 h 1111"/>
                  <a:gd name="T92" fmla="*/ 557 w 573"/>
                  <a:gd name="T93" fmla="*/ 537 h 1111"/>
                  <a:gd name="T94" fmla="*/ 570 w 573"/>
                  <a:gd name="T95" fmla="*/ 517 h 1111"/>
                  <a:gd name="T96" fmla="*/ 573 w 573"/>
                  <a:gd name="T97" fmla="*/ 508 h 1111"/>
                  <a:gd name="T98" fmla="*/ 572 w 573"/>
                  <a:gd name="T99" fmla="*/ 68 h 1111"/>
                  <a:gd name="T100" fmla="*/ 546 w 573"/>
                  <a:gd name="T101" fmla="*/ 28 h 1111"/>
                  <a:gd name="T102" fmla="*/ 506 w 573"/>
                  <a:gd name="T103" fmla="*/ 4 h 1111"/>
                  <a:gd name="T104" fmla="*/ 94 w 573"/>
                  <a:gd name="T105" fmla="*/ 0 h 1111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</a:gdLst>
                <a:ahLst/>
                <a:cxnLst>
                  <a:cxn ang="T106">
                    <a:pos x="T0" y="T1"/>
                  </a:cxn>
                  <a:cxn ang="T107">
                    <a:pos x="T2" y="T3"/>
                  </a:cxn>
                  <a:cxn ang="T108">
                    <a:pos x="T4" y="T5"/>
                  </a:cxn>
                  <a:cxn ang="T109">
                    <a:pos x="T6" y="T7"/>
                  </a:cxn>
                  <a:cxn ang="T110">
                    <a:pos x="T8" y="T9"/>
                  </a:cxn>
                  <a:cxn ang="T111">
                    <a:pos x="T10" y="T11"/>
                  </a:cxn>
                  <a:cxn ang="T112">
                    <a:pos x="T12" y="T13"/>
                  </a:cxn>
                  <a:cxn ang="T113">
                    <a:pos x="T14" y="T15"/>
                  </a:cxn>
                  <a:cxn ang="T114">
                    <a:pos x="T16" y="T17"/>
                  </a:cxn>
                  <a:cxn ang="T115">
                    <a:pos x="T18" y="T19"/>
                  </a:cxn>
                  <a:cxn ang="T116">
                    <a:pos x="T20" y="T21"/>
                  </a:cxn>
                  <a:cxn ang="T117">
                    <a:pos x="T22" y="T23"/>
                  </a:cxn>
                  <a:cxn ang="T118">
                    <a:pos x="T24" y="T25"/>
                  </a:cxn>
                  <a:cxn ang="T119">
                    <a:pos x="T26" y="T27"/>
                  </a:cxn>
                  <a:cxn ang="T120">
                    <a:pos x="T28" y="T29"/>
                  </a:cxn>
                  <a:cxn ang="T121">
                    <a:pos x="T30" y="T31"/>
                  </a:cxn>
                  <a:cxn ang="T122">
                    <a:pos x="T32" y="T33"/>
                  </a:cxn>
                  <a:cxn ang="T123">
                    <a:pos x="T34" y="T35"/>
                  </a:cxn>
                  <a:cxn ang="T124">
                    <a:pos x="T36" y="T37"/>
                  </a:cxn>
                  <a:cxn ang="T125">
                    <a:pos x="T38" y="T39"/>
                  </a:cxn>
                  <a:cxn ang="T126">
                    <a:pos x="T40" y="T41"/>
                  </a:cxn>
                  <a:cxn ang="T127">
                    <a:pos x="T42" y="T43"/>
                  </a:cxn>
                  <a:cxn ang="T128">
                    <a:pos x="T44" y="T45"/>
                  </a:cxn>
                  <a:cxn ang="T129">
                    <a:pos x="T46" y="T47"/>
                  </a:cxn>
                  <a:cxn ang="T130">
                    <a:pos x="T48" y="T49"/>
                  </a:cxn>
                  <a:cxn ang="T131">
                    <a:pos x="T50" y="T51"/>
                  </a:cxn>
                  <a:cxn ang="T132">
                    <a:pos x="T52" y="T53"/>
                  </a:cxn>
                  <a:cxn ang="T133">
                    <a:pos x="T54" y="T55"/>
                  </a:cxn>
                  <a:cxn ang="T134">
                    <a:pos x="T56" y="T57"/>
                  </a:cxn>
                  <a:cxn ang="T135">
                    <a:pos x="T58" y="T59"/>
                  </a:cxn>
                  <a:cxn ang="T136">
                    <a:pos x="T60" y="T61"/>
                  </a:cxn>
                  <a:cxn ang="T137">
                    <a:pos x="T62" y="T63"/>
                  </a:cxn>
                  <a:cxn ang="T138">
                    <a:pos x="T64" y="T65"/>
                  </a:cxn>
                  <a:cxn ang="T139">
                    <a:pos x="T66" y="T67"/>
                  </a:cxn>
                  <a:cxn ang="T140">
                    <a:pos x="T68" y="T69"/>
                  </a:cxn>
                  <a:cxn ang="T141">
                    <a:pos x="T70" y="T71"/>
                  </a:cxn>
                  <a:cxn ang="T142">
                    <a:pos x="T72" y="T73"/>
                  </a:cxn>
                  <a:cxn ang="T143">
                    <a:pos x="T74" y="T75"/>
                  </a:cxn>
                  <a:cxn ang="T144">
                    <a:pos x="T76" y="T77"/>
                  </a:cxn>
                  <a:cxn ang="T145">
                    <a:pos x="T78" y="T79"/>
                  </a:cxn>
                  <a:cxn ang="T146">
                    <a:pos x="T80" y="T81"/>
                  </a:cxn>
                  <a:cxn ang="T147">
                    <a:pos x="T82" y="T83"/>
                  </a:cxn>
                  <a:cxn ang="T148">
                    <a:pos x="T84" y="T85"/>
                  </a:cxn>
                  <a:cxn ang="T149">
                    <a:pos x="T86" y="T87"/>
                  </a:cxn>
                  <a:cxn ang="T150">
                    <a:pos x="T88" y="T89"/>
                  </a:cxn>
                  <a:cxn ang="T151">
                    <a:pos x="T90" y="T91"/>
                  </a:cxn>
                  <a:cxn ang="T152">
                    <a:pos x="T92" y="T93"/>
                  </a:cxn>
                  <a:cxn ang="T153">
                    <a:pos x="T94" y="T95"/>
                  </a:cxn>
                  <a:cxn ang="T154">
                    <a:pos x="T96" y="T97"/>
                  </a:cxn>
                  <a:cxn ang="T155">
                    <a:pos x="T98" y="T99"/>
                  </a:cxn>
                  <a:cxn ang="T156">
                    <a:pos x="T100" y="T101"/>
                  </a:cxn>
                  <a:cxn ang="T157">
                    <a:pos x="T102" y="T103"/>
                  </a:cxn>
                  <a:cxn ang="T158">
                    <a:pos x="T104" y="T105"/>
                  </a:cxn>
                </a:cxnLst>
                <a:rect l="0" t="0" r="r" b="b"/>
                <a:pathLst>
                  <a:path w="573" h="1111">
                    <a:moveTo>
                      <a:pt x="94" y="0"/>
                    </a:moveTo>
                    <a:lnTo>
                      <a:pt x="72" y="5"/>
                    </a:lnTo>
                    <a:lnTo>
                      <a:pt x="50" y="16"/>
                    </a:lnTo>
                    <a:lnTo>
                      <a:pt x="30" y="32"/>
                    </a:lnTo>
                    <a:lnTo>
                      <a:pt x="15" y="53"/>
                    </a:lnTo>
                    <a:lnTo>
                      <a:pt x="4" y="75"/>
                    </a:lnTo>
                    <a:lnTo>
                      <a:pt x="0" y="99"/>
                    </a:lnTo>
                    <a:lnTo>
                      <a:pt x="0" y="509"/>
                    </a:lnTo>
                    <a:lnTo>
                      <a:pt x="0" y="511"/>
                    </a:lnTo>
                    <a:lnTo>
                      <a:pt x="1" y="516"/>
                    </a:lnTo>
                    <a:lnTo>
                      <a:pt x="4" y="525"/>
                    </a:lnTo>
                    <a:lnTo>
                      <a:pt x="9" y="533"/>
                    </a:lnTo>
                    <a:lnTo>
                      <a:pt x="16" y="543"/>
                    </a:lnTo>
                    <a:lnTo>
                      <a:pt x="26" y="550"/>
                    </a:lnTo>
                    <a:lnTo>
                      <a:pt x="39" y="556"/>
                    </a:lnTo>
                    <a:lnTo>
                      <a:pt x="56" y="557"/>
                    </a:lnTo>
                    <a:lnTo>
                      <a:pt x="72" y="556"/>
                    </a:lnTo>
                    <a:lnTo>
                      <a:pt x="84" y="551"/>
                    </a:lnTo>
                    <a:lnTo>
                      <a:pt x="92" y="543"/>
                    </a:lnTo>
                    <a:lnTo>
                      <a:pt x="100" y="534"/>
                    </a:lnTo>
                    <a:lnTo>
                      <a:pt x="103" y="525"/>
                    </a:lnTo>
                    <a:lnTo>
                      <a:pt x="106" y="516"/>
                    </a:lnTo>
                    <a:lnTo>
                      <a:pt x="107" y="508"/>
                    </a:lnTo>
                    <a:lnTo>
                      <a:pt x="108" y="503"/>
                    </a:lnTo>
                    <a:lnTo>
                      <a:pt x="108" y="500"/>
                    </a:lnTo>
                    <a:lnTo>
                      <a:pt x="108" y="166"/>
                    </a:lnTo>
                    <a:lnTo>
                      <a:pt x="134" y="167"/>
                    </a:lnTo>
                    <a:lnTo>
                      <a:pt x="135" y="1066"/>
                    </a:lnTo>
                    <a:lnTo>
                      <a:pt x="136" y="1068"/>
                    </a:lnTo>
                    <a:lnTo>
                      <a:pt x="138" y="1073"/>
                    </a:lnTo>
                    <a:lnTo>
                      <a:pt x="143" y="1080"/>
                    </a:lnTo>
                    <a:lnTo>
                      <a:pt x="151" y="1089"/>
                    </a:lnTo>
                    <a:lnTo>
                      <a:pt x="162" y="1097"/>
                    </a:lnTo>
                    <a:lnTo>
                      <a:pt x="174" y="1105"/>
                    </a:lnTo>
                    <a:lnTo>
                      <a:pt x="189" y="1110"/>
                    </a:lnTo>
                    <a:lnTo>
                      <a:pt x="199" y="1111"/>
                    </a:lnTo>
                    <a:lnTo>
                      <a:pt x="217" y="1111"/>
                    </a:lnTo>
                    <a:lnTo>
                      <a:pt x="227" y="1110"/>
                    </a:lnTo>
                    <a:lnTo>
                      <a:pt x="243" y="1105"/>
                    </a:lnTo>
                    <a:lnTo>
                      <a:pt x="255" y="1097"/>
                    </a:lnTo>
                    <a:lnTo>
                      <a:pt x="265" y="1089"/>
                    </a:lnTo>
                    <a:lnTo>
                      <a:pt x="272" y="1080"/>
                    </a:lnTo>
                    <a:lnTo>
                      <a:pt x="276" y="1073"/>
                    </a:lnTo>
                    <a:lnTo>
                      <a:pt x="278" y="1068"/>
                    </a:lnTo>
                    <a:lnTo>
                      <a:pt x="279" y="1066"/>
                    </a:lnTo>
                    <a:lnTo>
                      <a:pt x="279" y="499"/>
                    </a:lnTo>
                    <a:lnTo>
                      <a:pt x="302" y="499"/>
                    </a:lnTo>
                    <a:lnTo>
                      <a:pt x="302" y="503"/>
                    </a:lnTo>
                    <a:lnTo>
                      <a:pt x="302" y="515"/>
                    </a:lnTo>
                    <a:lnTo>
                      <a:pt x="302" y="534"/>
                    </a:lnTo>
                    <a:lnTo>
                      <a:pt x="302" y="560"/>
                    </a:lnTo>
                    <a:lnTo>
                      <a:pt x="304" y="590"/>
                    </a:lnTo>
                    <a:lnTo>
                      <a:pt x="304" y="626"/>
                    </a:lnTo>
                    <a:lnTo>
                      <a:pt x="304" y="664"/>
                    </a:lnTo>
                    <a:lnTo>
                      <a:pt x="304" y="706"/>
                    </a:lnTo>
                    <a:lnTo>
                      <a:pt x="304" y="750"/>
                    </a:lnTo>
                    <a:lnTo>
                      <a:pt x="304" y="793"/>
                    </a:lnTo>
                    <a:lnTo>
                      <a:pt x="304" y="838"/>
                    </a:lnTo>
                    <a:lnTo>
                      <a:pt x="305" y="882"/>
                    </a:lnTo>
                    <a:lnTo>
                      <a:pt x="305" y="926"/>
                    </a:lnTo>
                    <a:lnTo>
                      <a:pt x="305" y="966"/>
                    </a:lnTo>
                    <a:lnTo>
                      <a:pt x="305" y="1004"/>
                    </a:lnTo>
                    <a:lnTo>
                      <a:pt x="305" y="1037"/>
                    </a:lnTo>
                    <a:lnTo>
                      <a:pt x="305" y="1066"/>
                    </a:lnTo>
                    <a:lnTo>
                      <a:pt x="305" y="1067"/>
                    </a:lnTo>
                    <a:lnTo>
                      <a:pt x="306" y="1073"/>
                    </a:lnTo>
                    <a:lnTo>
                      <a:pt x="310" y="1079"/>
                    </a:lnTo>
                    <a:lnTo>
                      <a:pt x="315" y="1088"/>
                    </a:lnTo>
                    <a:lnTo>
                      <a:pt x="323" y="1096"/>
                    </a:lnTo>
                    <a:lnTo>
                      <a:pt x="335" y="1103"/>
                    </a:lnTo>
                    <a:lnTo>
                      <a:pt x="351" y="1108"/>
                    </a:lnTo>
                    <a:lnTo>
                      <a:pt x="372" y="1111"/>
                    </a:lnTo>
                    <a:lnTo>
                      <a:pt x="392" y="1108"/>
                    </a:lnTo>
                    <a:lnTo>
                      <a:pt x="408" y="1103"/>
                    </a:lnTo>
                    <a:lnTo>
                      <a:pt x="420" y="1096"/>
                    </a:lnTo>
                    <a:lnTo>
                      <a:pt x="429" y="1089"/>
                    </a:lnTo>
                    <a:lnTo>
                      <a:pt x="434" y="1080"/>
                    </a:lnTo>
                    <a:lnTo>
                      <a:pt x="437" y="1073"/>
                    </a:lnTo>
                    <a:lnTo>
                      <a:pt x="438" y="1068"/>
                    </a:lnTo>
                    <a:lnTo>
                      <a:pt x="438" y="1067"/>
                    </a:lnTo>
                    <a:lnTo>
                      <a:pt x="440" y="166"/>
                    </a:lnTo>
                    <a:lnTo>
                      <a:pt x="466" y="166"/>
                    </a:lnTo>
                    <a:lnTo>
                      <a:pt x="466" y="500"/>
                    </a:lnTo>
                    <a:lnTo>
                      <a:pt x="468" y="503"/>
                    </a:lnTo>
                    <a:lnTo>
                      <a:pt x="469" y="509"/>
                    </a:lnTo>
                    <a:lnTo>
                      <a:pt x="472" y="517"/>
                    </a:lnTo>
                    <a:lnTo>
                      <a:pt x="477" y="527"/>
                    </a:lnTo>
                    <a:lnTo>
                      <a:pt x="483" y="537"/>
                    </a:lnTo>
                    <a:lnTo>
                      <a:pt x="493" y="545"/>
                    </a:lnTo>
                    <a:lnTo>
                      <a:pt x="505" y="551"/>
                    </a:lnTo>
                    <a:lnTo>
                      <a:pt x="520" y="554"/>
                    </a:lnTo>
                    <a:lnTo>
                      <a:pt x="536" y="551"/>
                    </a:lnTo>
                    <a:lnTo>
                      <a:pt x="548" y="545"/>
                    </a:lnTo>
                    <a:lnTo>
                      <a:pt x="557" y="537"/>
                    </a:lnTo>
                    <a:lnTo>
                      <a:pt x="563" y="527"/>
                    </a:lnTo>
                    <a:lnTo>
                      <a:pt x="570" y="517"/>
                    </a:lnTo>
                    <a:lnTo>
                      <a:pt x="573" y="510"/>
                    </a:lnTo>
                    <a:lnTo>
                      <a:pt x="573" y="508"/>
                    </a:lnTo>
                    <a:lnTo>
                      <a:pt x="573" y="79"/>
                    </a:lnTo>
                    <a:lnTo>
                      <a:pt x="572" y="68"/>
                    </a:lnTo>
                    <a:lnTo>
                      <a:pt x="561" y="47"/>
                    </a:lnTo>
                    <a:lnTo>
                      <a:pt x="546" y="28"/>
                    </a:lnTo>
                    <a:lnTo>
                      <a:pt x="528" y="14"/>
                    </a:lnTo>
                    <a:lnTo>
                      <a:pt x="506" y="4"/>
                    </a:lnTo>
                    <a:lnTo>
                      <a:pt x="485" y="0"/>
                    </a:lnTo>
                    <a:lnTo>
                      <a:pt x="94" y="0"/>
                    </a:lnTo>
                    <a:close/>
                  </a:path>
                </a:pathLst>
              </a:custGeom>
              <a:solidFill>
                <a:srgbClr val="7099E2"/>
              </a:solidFill>
              <a:ln>
                <a:noFill/>
              </a:ln>
              <a:effectLst>
                <a:outerShdw dist="91581" dir="3378596" algn="ctr" rotWithShape="0">
                  <a:srgbClr val="C0C0C0">
                    <a:alpha val="50000"/>
                  </a:srgbClr>
                </a:outerShdw>
              </a:effectLst>
              <a:extLst>
                <a:ext uri="{91240B29-F687-4F45-9708-019B960494DF}">
                  <a14:hiddenLine xmlns="" xmlns:a14="http://schemas.microsoft.com/office/drawing/2010/main" w="0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</p:grpSp>
      </p:grpSp>
      <p:grpSp>
        <p:nvGrpSpPr>
          <p:cNvPr id="6" name="Group 12"/>
          <p:cNvGrpSpPr>
            <a:grpSpLocks/>
          </p:cNvGrpSpPr>
          <p:nvPr/>
        </p:nvGrpSpPr>
        <p:grpSpPr bwMode="auto">
          <a:xfrm>
            <a:off x="179388" y="115888"/>
            <a:ext cx="5545137" cy="1873250"/>
            <a:chOff x="555" y="2823"/>
            <a:chExt cx="973" cy="1065"/>
          </a:xfrm>
        </p:grpSpPr>
        <p:pic>
          <p:nvPicPr>
            <p:cNvPr id="4103" name="Picture 13" descr="Picture2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6" y="3718"/>
              <a:ext cx="819" cy="1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104" name="Oval 14"/>
            <p:cNvSpPr>
              <a:spLocks noChangeArrowheads="1"/>
            </p:cNvSpPr>
            <p:nvPr/>
          </p:nvSpPr>
          <p:spPr bwMode="gray">
            <a:xfrm>
              <a:off x="555" y="2823"/>
              <a:ext cx="973" cy="973"/>
            </a:xfrm>
            <a:prstGeom prst="ellipse">
              <a:avLst/>
            </a:prstGeom>
            <a:gradFill rotWithShape="1">
              <a:gsLst>
                <a:gs pos="0">
                  <a:srgbClr val="F0EA00"/>
                </a:gs>
                <a:gs pos="100000">
                  <a:srgbClr val="898600"/>
                </a:gs>
              </a:gsLst>
              <a:path path="rect">
                <a:fillToRect l="100000" t="100000"/>
              </a:path>
            </a:gradFill>
            <a:ln>
              <a:noFill/>
            </a:ln>
            <a:extLst>
              <a:ext uri="{91240B29-F687-4F45-9708-019B960494DF}">
                <a14:hiddenLine xmlns=""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4105" name="Oval 15"/>
            <p:cNvSpPr>
              <a:spLocks noChangeArrowheads="1"/>
            </p:cNvSpPr>
            <p:nvPr/>
          </p:nvSpPr>
          <p:spPr bwMode="gray">
            <a:xfrm>
              <a:off x="576" y="2846"/>
              <a:ext cx="928" cy="929"/>
            </a:xfrm>
            <a:prstGeom prst="ellipse">
              <a:avLst/>
            </a:prstGeom>
            <a:gradFill rotWithShape="1">
              <a:gsLst>
                <a:gs pos="0">
                  <a:srgbClr val="F0EA00">
                    <a:alpha val="85001"/>
                  </a:srgbClr>
                </a:gs>
                <a:gs pos="100000">
                  <a:srgbClr val="989500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=""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4106" name="Oval 16"/>
            <p:cNvSpPr>
              <a:spLocks noChangeArrowheads="1"/>
            </p:cNvSpPr>
            <p:nvPr/>
          </p:nvSpPr>
          <p:spPr bwMode="gray">
            <a:xfrm>
              <a:off x="612" y="2880"/>
              <a:ext cx="839" cy="839"/>
            </a:xfrm>
            <a:prstGeom prst="ellipse">
              <a:avLst/>
            </a:prstGeom>
            <a:gradFill rotWithShape="1">
              <a:gsLst>
                <a:gs pos="0">
                  <a:srgbClr val="F0EA00"/>
                </a:gs>
                <a:gs pos="100000">
                  <a:srgbClr val="AEAA00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=""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pic>
          <p:nvPicPr>
            <p:cNvPr id="4107" name="Picture 17" descr="Picture1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6" y="2880"/>
              <a:ext cx="616" cy="6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4" name="TextBox 3"/>
          <p:cNvSpPr txBox="1"/>
          <p:nvPr/>
        </p:nvSpPr>
        <p:spPr>
          <a:xfrm>
            <a:off x="428625" y="495300"/>
            <a:ext cx="5295900" cy="9540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Универсальные учебные действия (УУД)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2220913" y="2484438"/>
            <a:ext cx="5916612" cy="403187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i="1" dirty="0">
                <a:solidFill>
                  <a:srgbClr val="33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- не что иное, как конкретизация термина </a:t>
            </a:r>
            <a:r>
              <a:rPr lang="ru-RU" sz="32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«умение учиться»</a:t>
            </a:r>
            <a:r>
              <a:rPr lang="ru-RU" sz="3200" b="1" i="1" dirty="0">
                <a:solidFill>
                  <a:srgbClr val="33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.</a:t>
            </a:r>
            <a:r>
              <a:rPr lang="ru-RU" sz="32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ru-RU" sz="3200" b="1" i="1" dirty="0">
                <a:solidFill>
                  <a:srgbClr val="33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Т.е. действия учащихся, которые обеспечивают самостоятельное усвоение новых знаний, формирование умений. </a:t>
            </a:r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9067" y="1989138"/>
            <a:ext cx="1755295" cy="44211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00">
        <p14:flip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AutoShape 3"/>
          <p:cNvSpPr>
            <a:spLocks noChangeArrowheads="1"/>
          </p:cNvSpPr>
          <p:nvPr/>
        </p:nvSpPr>
        <p:spPr bwMode="gray">
          <a:xfrm>
            <a:off x="1547813" y="1773238"/>
            <a:ext cx="5759450" cy="1655762"/>
          </a:xfrm>
          <a:prstGeom prst="upArrow">
            <a:avLst>
              <a:gd name="adj1" fmla="val 56944"/>
              <a:gd name="adj2" fmla="val 50782"/>
            </a:avLst>
          </a:prstGeom>
          <a:gradFill rotWithShape="1">
            <a:gsLst>
              <a:gs pos="0">
                <a:srgbClr val="0099CC"/>
              </a:gs>
              <a:gs pos="100000">
                <a:srgbClr val="00475E">
                  <a:alpha val="0"/>
                </a:srgbClr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=""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674820" name="AutoShape 4"/>
          <p:cNvSpPr>
            <a:spLocks noChangeArrowheads="1"/>
          </p:cNvSpPr>
          <p:nvPr/>
        </p:nvSpPr>
        <p:spPr bwMode="gray">
          <a:xfrm>
            <a:off x="179388" y="188913"/>
            <a:ext cx="5791200" cy="1008062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rgbClr val="515138"/>
              </a:gs>
              <a:gs pos="50000">
                <a:srgbClr val="B0AF7A"/>
              </a:gs>
              <a:gs pos="100000">
                <a:srgbClr val="515138"/>
              </a:gs>
            </a:gsLst>
            <a:lin ang="0" scaled="1"/>
          </a:gradFill>
          <a:ln w="38100" algn="ctr">
            <a:solidFill>
              <a:srgbClr val="FF3300"/>
            </a:solidFill>
            <a:round/>
            <a:headEnd/>
            <a:tailEnd/>
          </a:ln>
          <a:effectLst>
            <a:outerShdw dist="63500" dir="3187806" algn="ctr" rotWithShape="0">
              <a:srgbClr val="001D3A"/>
            </a:outerShdw>
          </a:effectLst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i="1" dirty="0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</a:rPr>
              <a:t>В состав УУД входят </a:t>
            </a:r>
            <a:r>
              <a:rPr lang="ru-RU" sz="4000" b="1" i="1" dirty="0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</a:rPr>
              <a:t>4</a:t>
            </a:r>
            <a:r>
              <a:rPr lang="ru-RU" sz="2400" b="1" i="1" dirty="0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</a:rPr>
              <a:t> блока</a:t>
            </a:r>
            <a:endParaRPr lang="en-US" sz="2400" b="1" i="1" dirty="0">
              <a:solidFill>
                <a:srgbClr val="FF33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Verdana" pitchFamily="34" charset="0"/>
            </a:endParaRPr>
          </a:p>
        </p:txBody>
      </p:sp>
      <p:grpSp>
        <p:nvGrpSpPr>
          <p:cNvPr id="2" name="Group 5"/>
          <p:cNvGrpSpPr>
            <a:grpSpLocks/>
          </p:cNvGrpSpPr>
          <p:nvPr/>
        </p:nvGrpSpPr>
        <p:grpSpPr bwMode="auto">
          <a:xfrm>
            <a:off x="250825" y="3068638"/>
            <a:ext cx="2592388" cy="1735137"/>
            <a:chOff x="555" y="2823"/>
            <a:chExt cx="973" cy="1065"/>
          </a:xfrm>
        </p:grpSpPr>
        <p:pic>
          <p:nvPicPr>
            <p:cNvPr id="5148" name="Picture 6" descr="Picture2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6" y="3718"/>
              <a:ext cx="819" cy="1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149" name="Oval 7"/>
            <p:cNvSpPr>
              <a:spLocks noChangeArrowheads="1"/>
            </p:cNvSpPr>
            <p:nvPr/>
          </p:nvSpPr>
          <p:spPr bwMode="gray">
            <a:xfrm>
              <a:off x="555" y="2823"/>
              <a:ext cx="973" cy="973"/>
            </a:xfrm>
            <a:prstGeom prst="ellipse">
              <a:avLst/>
            </a:prstGeom>
            <a:gradFill rotWithShape="1">
              <a:gsLst>
                <a:gs pos="0">
                  <a:srgbClr val="FF9900"/>
                </a:gs>
                <a:gs pos="100000">
                  <a:srgbClr val="925800"/>
                </a:gs>
              </a:gsLst>
              <a:path path="rect">
                <a:fillToRect l="100000" t="100000"/>
              </a:path>
            </a:gradFill>
            <a:ln>
              <a:noFill/>
            </a:ln>
            <a:extLst>
              <a:ext uri="{91240B29-F687-4F45-9708-019B960494DF}">
                <a14:hiddenLine xmlns=""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5150" name="Oval 8"/>
            <p:cNvSpPr>
              <a:spLocks noChangeArrowheads="1"/>
            </p:cNvSpPr>
            <p:nvPr/>
          </p:nvSpPr>
          <p:spPr bwMode="gray">
            <a:xfrm>
              <a:off x="576" y="2846"/>
              <a:ext cx="928" cy="929"/>
            </a:xfrm>
            <a:prstGeom prst="ellipse">
              <a:avLst/>
            </a:prstGeom>
            <a:gradFill rotWithShape="1">
              <a:gsLst>
                <a:gs pos="0">
                  <a:srgbClr val="FF9900">
                    <a:alpha val="85001"/>
                  </a:srgbClr>
                </a:gs>
                <a:gs pos="100000">
                  <a:srgbClr val="A26100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=""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5151" name="Oval 9"/>
            <p:cNvSpPr>
              <a:spLocks noChangeArrowheads="1"/>
            </p:cNvSpPr>
            <p:nvPr/>
          </p:nvSpPr>
          <p:spPr bwMode="gray">
            <a:xfrm>
              <a:off x="612" y="2880"/>
              <a:ext cx="839" cy="839"/>
            </a:xfrm>
            <a:prstGeom prst="ellipse">
              <a:avLst/>
            </a:prstGeom>
            <a:gradFill rotWithShape="1">
              <a:gsLst>
                <a:gs pos="0">
                  <a:srgbClr val="FF9900"/>
                </a:gs>
                <a:gs pos="100000">
                  <a:srgbClr val="B96F00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=""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pic>
          <p:nvPicPr>
            <p:cNvPr id="5152" name="Picture 10" descr="Picture1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6" y="2880"/>
              <a:ext cx="616" cy="6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674827" name="Text Box 11"/>
          <p:cNvSpPr txBox="1">
            <a:spLocks noChangeArrowheads="1"/>
          </p:cNvSpPr>
          <p:nvPr/>
        </p:nvSpPr>
        <p:spPr bwMode="auto">
          <a:xfrm>
            <a:off x="611560" y="3311319"/>
            <a:ext cx="1877988" cy="106145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prstTxWarp prst="textChevronInverted">
              <a:avLst/>
            </a:prstTxWarp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chemeClr val="bg1"/>
                </a:solidFill>
                <a:latin typeface="Verdana" pitchFamily="34" charset="0"/>
              </a:rPr>
              <a:t>Личностные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chemeClr val="bg1"/>
                </a:solidFill>
                <a:latin typeface="Verdana" pitchFamily="34" charset="0"/>
              </a:rPr>
              <a:t> действия</a:t>
            </a:r>
            <a:endParaRPr lang="en-US" b="1" dirty="0">
              <a:solidFill>
                <a:schemeClr val="bg1"/>
              </a:solidFill>
              <a:latin typeface="Verdana" pitchFamily="34" charset="0"/>
            </a:endParaRPr>
          </a:p>
        </p:txBody>
      </p:sp>
      <p:grpSp>
        <p:nvGrpSpPr>
          <p:cNvPr id="3" name="Group 12"/>
          <p:cNvGrpSpPr>
            <a:grpSpLocks/>
          </p:cNvGrpSpPr>
          <p:nvPr/>
        </p:nvGrpSpPr>
        <p:grpSpPr bwMode="auto">
          <a:xfrm>
            <a:off x="1403350" y="4508500"/>
            <a:ext cx="2663825" cy="1873250"/>
            <a:chOff x="555" y="2823"/>
            <a:chExt cx="973" cy="1065"/>
          </a:xfrm>
        </p:grpSpPr>
        <p:pic>
          <p:nvPicPr>
            <p:cNvPr id="5143" name="Picture 13" descr="Picture2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6" y="3718"/>
              <a:ext cx="819" cy="1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144" name="Oval 14"/>
            <p:cNvSpPr>
              <a:spLocks noChangeArrowheads="1"/>
            </p:cNvSpPr>
            <p:nvPr/>
          </p:nvSpPr>
          <p:spPr bwMode="gray">
            <a:xfrm>
              <a:off x="555" y="2823"/>
              <a:ext cx="973" cy="973"/>
            </a:xfrm>
            <a:prstGeom prst="ellipse">
              <a:avLst/>
            </a:prstGeom>
            <a:gradFill rotWithShape="1">
              <a:gsLst>
                <a:gs pos="0">
                  <a:srgbClr val="F0EA00"/>
                </a:gs>
                <a:gs pos="100000">
                  <a:srgbClr val="898600"/>
                </a:gs>
              </a:gsLst>
              <a:path path="rect">
                <a:fillToRect l="100000" t="100000"/>
              </a:path>
            </a:gradFill>
            <a:ln>
              <a:noFill/>
            </a:ln>
            <a:extLst>
              <a:ext uri="{91240B29-F687-4F45-9708-019B960494DF}">
                <a14:hiddenLine xmlns=""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5145" name="Oval 15"/>
            <p:cNvSpPr>
              <a:spLocks noChangeArrowheads="1"/>
            </p:cNvSpPr>
            <p:nvPr/>
          </p:nvSpPr>
          <p:spPr bwMode="gray">
            <a:xfrm>
              <a:off x="576" y="2846"/>
              <a:ext cx="928" cy="929"/>
            </a:xfrm>
            <a:prstGeom prst="ellipse">
              <a:avLst/>
            </a:prstGeom>
            <a:gradFill rotWithShape="1">
              <a:gsLst>
                <a:gs pos="0">
                  <a:srgbClr val="F0EA00">
                    <a:alpha val="85001"/>
                  </a:srgbClr>
                </a:gs>
                <a:gs pos="100000">
                  <a:srgbClr val="989500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=""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5146" name="Oval 16"/>
            <p:cNvSpPr>
              <a:spLocks noChangeArrowheads="1"/>
            </p:cNvSpPr>
            <p:nvPr/>
          </p:nvSpPr>
          <p:spPr bwMode="gray">
            <a:xfrm>
              <a:off x="612" y="2880"/>
              <a:ext cx="839" cy="839"/>
            </a:xfrm>
            <a:prstGeom prst="ellipse">
              <a:avLst/>
            </a:prstGeom>
            <a:gradFill rotWithShape="1">
              <a:gsLst>
                <a:gs pos="0">
                  <a:srgbClr val="F0EA00"/>
                </a:gs>
                <a:gs pos="100000">
                  <a:srgbClr val="AEAA00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=""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pic>
          <p:nvPicPr>
            <p:cNvPr id="5147" name="Picture 17" descr="Picture1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6" y="2880"/>
              <a:ext cx="616" cy="6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674834" name="Text Box 18"/>
          <p:cNvSpPr txBox="1">
            <a:spLocks noChangeArrowheads="1"/>
          </p:cNvSpPr>
          <p:nvPr/>
        </p:nvSpPr>
        <p:spPr bwMode="auto">
          <a:xfrm>
            <a:off x="1625106" y="4901782"/>
            <a:ext cx="2298821" cy="104749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prstTxWarp prst="textChevronInverted">
              <a:avLst/>
            </a:prstTxWarp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rgbClr val="000000"/>
                </a:solidFill>
                <a:latin typeface="Verdana" pitchFamily="34" charset="0"/>
              </a:rPr>
              <a:t>Регулятивные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rgbClr val="000000"/>
                </a:solidFill>
                <a:latin typeface="Verdana" pitchFamily="34" charset="0"/>
              </a:rPr>
              <a:t>действия</a:t>
            </a:r>
            <a:endParaRPr lang="en-US" b="1" dirty="0">
              <a:solidFill>
                <a:srgbClr val="000000"/>
              </a:solidFill>
              <a:latin typeface="Verdana" pitchFamily="34" charset="0"/>
            </a:endParaRPr>
          </a:p>
        </p:txBody>
      </p:sp>
      <p:grpSp>
        <p:nvGrpSpPr>
          <p:cNvPr id="4" name="Group 19"/>
          <p:cNvGrpSpPr>
            <a:grpSpLocks/>
          </p:cNvGrpSpPr>
          <p:nvPr/>
        </p:nvGrpSpPr>
        <p:grpSpPr bwMode="auto">
          <a:xfrm>
            <a:off x="4211638" y="4508500"/>
            <a:ext cx="2808287" cy="1951038"/>
            <a:chOff x="555" y="2823"/>
            <a:chExt cx="973" cy="1065"/>
          </a:xfrm>
        </p:grpSpPr>
        <p:pic>
          <p:nvPicPr>
            <p:cNvPr id="5138" name="Picture 20" descr="Picture2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6" y="3718"/>
              <a:ext cx="819" cy="1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139" name="Oval 21"/>
            <p:cNvSpPr>
              <a:spLocks noChangeArrowheads="1"/>
            </p:cNvSpPr>
            <p:nvPr/>
          </p:nvSpPr>
          <p:spPr bwMode="gray">
            <a:xfrm>
              <a:off x="555" y="2823"/>
              <a:ext cx="973" cy="973"/>
            </a:xfrm>
            <a:prstGeom prst="ellipse">
              <a:avLst/>
            </a:prstGeom>
            <a:gradFill rotWithShape="1">
              <a:gsLst>
                <a:gs pos="0">
                  <a:srgbClr val="30C230"/>
                </a:gs>
                <a:gs pos="100000">
                  <a:srgbClr val="1B6F1B"/>
                </a:gs>
              </a:gsLst>
              <a:path path="rect">
                <a:fillToRect l="100000" t="100000"/>
              </a:path>
            </a:gradFill>
            <a:ln>
              <a:noFill/>
            </a:ln>
            <a:extLst>
              <a:ext uri="{91240B29-F687-4F45-9708-019B960494DF}">
                <a14:hiddenLine xmlns=""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5140" name="Oval 22"/>
            <p:cNvSpPr>
              <a:spLocks noChangeArrowheads="1"/>
            </p:cNvSpPr>
            <p:nvPr/>
          </p:nvSpPr>
          <p:spPr bwMode="gray">
            <a:xfrm>
              <a:off x="576" y="2846"/>
              <a:ext cx="928" cy="929"/>
            </a:xfrm>
            <a:prstGeom prst="ellipse">
              <a:avLst/>
            </a:prstGeom>
            <a:gradFill rotWithShape="1">
              <a:gsLst>
                <a:gs pos="0">
                  <a:srgbClr val="30C230">
                    <a:alpha val="85001"/>
                  </a:srgbClr>
                </a:gs>
                <a:gs pos="100000">
                  <a:srgbClr val="1F7B1F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=""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5141" name="Oval 23"/>
            <p:cNvSpPr>
              <a:spLocks noChangeArrowheads="1"/>
            </p:cNvSpPr>
            <p:nvPr/>
          </p:nvSpPr>
          <p:spPr bwMode="gray">
            <a:xfrm>
              <a:off x="612" y="2880"/>
              <a:ext cx="839" cy="839"/>
            </a:xfrm>
            <a:prstGeom prst="ellipse">
              <a:avLst/>
            </a:prstGeom>
            <a:gradFill rotWithShape="1">
              <a:gsLst>
                <a:gs pos="0">
                  <a:srgbClr val="30C230"/>
                </a:gs>
                <a:gs pos="100000">
                  <a:srgbClr val="238D23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=""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pic>
          <p:nvPicPr>
            <p:cNvPr id="5142" name="Picture 24" descr="Picture1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6" y="2880"/>
              <a:ext cx="616" cy="6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674841" name="Text Box 25"/>
          <p:cNvSpPr txBox="1">
            <a:spLocks noChangeArrowheads="1"/>
          </p:cNvSpPr>
          <p:nvPr/>
        </p:nvSpPr>
        <p:spPr bwMode="auto">
          <a:xfrm>
            <a:off x="4427538" y="4901782"/>
            <a:ext cx="2381693" cy="104749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prstTxWarp prst="textChevronInverted">
              <a:avLst/>
            </a:prstTxWarp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latin typeface="Verdana" pitchFamily="34" charset="0"/>
              </a:rPr>
              <a:t>Познавательные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latin typeface="Verdana" pitchFamily="34" charset="0"/>
              </a:rPr>
              <a:t> действия</a:t>
            </a:r>
            <a:r>
              <a:rPr lang="ru-RU" b="1" dirty="0">
                <a:solidFill>
                  <a:srgbClr val="000000"/>
                </a:solidFill>
                <a:latin typeface="Verdana" pitchFamily="34" charset="0"/>
              </a:rPr>
              <a:t> </a:t>
            </a:r>
            <a:endParaRPr lang="en-US" b="1" dirty="0">
              <a:solidFill>
                <a:srgbClr val="000000"/>
              </a:solidFill>
              <a:latin typeface="Verdana" pitchFamily="34" charset="0"/>
            </a:endParaRPr>
          </a:p>
        </p:txBody>
      </p:sp>
      <p:grpSp>
        <p:nvGrpSpPr>
          <p:cNvPr id="5" name="Group 26"/>
          <p:cNvGrpSpPr>
            <a:grpSpLocks/>
          </p:cNvGrpSpPr>
          <p:nvPr/>
        </p:nvGrpSpPr>
        <p:grpSpPr bwMode="auto">
          <a:xfrm>
            <a:off x="6156325" y="3213100"/>
            <a:ext cx="2663825" cy="1835150"/>
            <a:chOff x="555" y="2823"/>
            <a:chExt cx="973" cy="1065"/>
          </a:xfrm>
        </p:grpSpPr>
        <p:pic>
          <p:nvPicPr>
            <p:cNvPr id="5133" name="Picture 27" descr="Picture2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6" y="3718"/>
              <a:ext cx="819" cy="1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134" name="Oval 28"/>
            <p:cNvSpPr>
              <a:spLocks noChangeArrowheads="1"/>
            </p:cNvSpPr>
            <p:nvPr/>
          </p:nvSpPr>
          <p:spPr bwMode="gray">
            <a:xfrm>
              <a:off x="555" y="2823"/>
              <a:ext cx="973" cy="973"/>
            </a:xfrm>
            <a:prstGeom prst="ellipse">
              <a:avLst/>
            </a:prstGeom>
            <a:gradFill rotWithShape="1">
              <a:gsLst>
                <a:gs pos="0">
                  <a:srgbClr val="AE50E2"/>
                </a:gs>
                <a:gs pos="100000">
                  <a:srgbClr val="642E81"/>
                </a:gs>
              </a:gsLst>
              <a:path path="rect">
                <a:fillToRect l="100000" t="100000"/>
              </a:path>
            </a:gradFill>
            <a:ln>
              <a:noFill/>
            </a:ln>
            <a:extLst>
              <a:ext uri="{91240B29-F687-4F45-9708-019B960494DF}">
                <a14:hiddenLine xmlns=""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5135" name="Oval 29"/>
            <p:cNvSpPr>
              <a:spLocks noChangeArrowheads="1"/>
            </p:cNvSpPr>
            <p:nvPr/>
          </p:nvSpPr>
          <p:spPr bwMode="gray">
            <a:xfrm>
              <a:off x="576" y="2846"/>
              <a:ext cx="928" cy="929"/>
            </a:xfrm>
            <a:prstGeom prst="ellipse">
              <a:avLst/>
            </a:prstGeom>
            <a:gradFill rotWithShape="1">
              <a:gsLst>
                <a:gs pos="0">
                  <a:srgbClr val="AE50E2">
                    <a:alpha val="85001"/>
                  </a:srgbClr>
                </a:gs>
                <a:gs pos="100000">
                  <a:srgbClr val="6F3390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=""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5136" name="Oval 30"/>
            <p:cNvSpPr>
              <a:spLocks noChangeArrowheads="1"/>
            </p:cNvSpPr>
            <p:nvPr/>
          </p:nvSpPr>
          <p:spPr bwMode="gray">
            <a:xfrm>
              <a:off x="612" y="2880"/>
              <a:ext cx="839" cy="839"/>
            </a:xfrm>
            <a:prstGeom prst="ellipse">
              <a:avLst/>
            </a:prstGeom>
            <a:gradFill rotWithShape="1">
              <a:gsLst>
                <a:gs pos="0">
                  <a:srgbClr val="AE50E2"/>
                </a:gs>
                <a:gs pos="100000">
                  <a:srgbClr val="7E3AA4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=""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pic>
          <p:nvPicPr>
            <p:cNvPr id="5137" name="Picture 31" descr="Picture1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6" y="2880"/>
              <a:ext cx="616" cy="6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674848" name="Text Box 32"/>
          <p:cNvSpPr txBox="1">
            <a:spLocks noChangeArrowheads="1"/>
          </p:cNvSpPr>
          <p:nvPr/>
        </p:nvSpPr>
        <p:spPr bwMode="auto">
          <a:xfrm>
            <a:off x="6378082" y="3663308"/>
            <a:ext cx="2370382" cy="100198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prstTxWarp prst="textChevronInverted">
              <a:avLst/>
            </a:prstTxWarp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chemeClr val="bg1"/>
                </a:solidFill>
                <a:latin typeface="Verdana" pitchFamily="34" charset="0"/>
              </a:rPr>
              <a:t>Коммуникативные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chemeClr val="bg1"/>
                </a:solidFill>
                <a:latin typeface="Verdana" pitchFamily="34" charset="0"/>
              </a:rPr>
              <a:t> действия </a:t>
            </a:r>
            <a:endParaRPr lang="en-US" b="1" dirty="0">
              <a:solidFill>
                <a:schemeClr val="bg1"/>
              </a:solidFill>
              <a:latin typeface="Verdana" pitchFamily="34" charset="0"/>
            </a:endParaRPr>
          </a:p>
        </p:txBody>
      </p:sp>
      <p:pic>
        <p:nvPicPr>
          <p:cNvPr id="5132" name="Picture 7" descr="logo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0750" y="115888"/>
            <a:ext cx="314325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00">
        <p14:flip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logo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0750" y="115888"/>
            <a:ext cx="314325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424" y="2708920"/>
            <a:ext cx="2895600" cy="3676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Прямоугольник 12"/>
          <p:cNvSpPr/>
          <p:nvPr/>
        </p:nvSpPr>
        <p:spPr>
          <a:xfrm>
            <a:off x="3020083" y="2708920"/>
            <a:ext cx="5823055" cy="34778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4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rgbClr val="3333CC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создание </a:t>
            </a:r>
            <a:r>
              <a:rPr lang="ru-RU" sz="44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мотивации</a:t>
            </a:r>
            <a:r>
              <a:rPr lang="ru-RU" sz="44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rgbClr val="3333CC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, которая позволяет ученику осмысленно овладевать ИЯ</a:t>
            </a:r>
            <a:endParaRPr lang="ru-RU" sz="44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solidFill>
                <a:srgbClr val="3333CC"/>
              </a:soli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pic>
        <p:nvPicPr>
          <p:cNvPr id="15" name="Picture 3" descr="C:\Users\Света\Pictures\картинки к презентациям\анимация\стрелки\ar24.gif"/>
          <p:cNvPicPr>
            <a:picLocks noChangeAspect="1" noChangeArrowheads="1" noCrop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7114" y="2853134"/>
            <a:ext cx="574675" cy="576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Group 5"/>
          <p:cNvGrpSpPr>
            <a:grpSpLocks/>
          </p:cNvGrpSpPr>
          <p:nvPr/>
        </p:nvGrpSpPr>
        <p:grpSpPr bwMode="auto">
          <a:xfrm>
            <a:off x="291672" y="241527"/>
            <a:ext cx="5473700" cy="2323476"/>
            <a:chOff x="555" y="2823"/>
            <a:chExt cx="973" cy="1065"/>
          </a:xfrm>
        </p:grpSpPr>
        <p:pic>
          <p:nvPicPr>
            <p:cNvPr id="17" name="Picture 6" descr="Picture2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6" y="3718"/>
              <a:ext cx="819" cy="1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8" name="Oval 7"/>
            <p:cNvSpPr>
              <a:spLocks noChangeArrowheads="1"/>
            </p:cNvSpPr>
            <p:nvPr/>
          </p:nvSpPr>
          <p:spPr bwMode="gray">
            <a:xfrm>
              <a:off x="555" y="2823"/>
              <a:ext cx="973" cy="973"/>
            </a:xfrm>
            <a:prstGeom prst="ellipse">
              <a:avLst/>
            </a:prstGeom>
            <a:gradFill rotWithShape="1">
              <a:gsLst>
                <a:gs pos="0">
                  <a:srgbClr val="FF9900"/>
                </a:gs>
                <a:gs pos="100000">
                  <a:srgbClr val="925800"/>
                </a:gs>
              </a:gsLst>
              <a:path path="rect">
                <a:fillToRect l="100000" t="100000"/>
              </a:path>
            </a:gradFill>
            <a:ln>
              <a:noFill/>
            </a:ln>
            <a:extLst>
              <a:ext uri="{91240B29-F687-4F45-9708-019B960494DF}">
                <a14:hiddenLine xmlns=""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ru-RU" sz="1800"/>
            </a:p>
          </p:txBody>
        </p:sp>
        <p:sp>
          <p:nvSpPr>
            <p:cNvPr id="19" name="Oval 8"/>
            <p:cNvSpPr>
              <a:spLocks noChangeArrowheads="1"/>
            </p:cNvSpPr>
            <p:nvPr/>
          </p:nvSpPr>
          <p:spPr bwMode="gray">
            <a:xfrm>
              <a:off x="576" y="2846"/>
              <a:ext cx="928" cy="929"/>
            </a:xfrm>
            <a:prstGeom prst="ellipse">
              <a:avLst/>
            </a:prstGeom>
            <a:gradFill rotWithShape="1">
              <a:gsLst>
                <a:gs pos="0">
                  <a:srgbClr val="FF9900">
                    <a:alpha val="85001"/>
                  </a:srgbClr>
                </a:gs>
                <a:gs pos="100000">
                  <a:srgbClr val="A26100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=""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ru-RU" sz="1800"/>
            </a:p>
          </p:txBody>
        </p:sp>
        <p:sp>
          <p:nvSpPr>
            <p:cNvPr id="20" name="Oval 9"/>
            <p:cNvSpPr>
              <a:spLocks noChangeArrowheads="1"/>
            </p:cNvSpPr>
            <p:nvPr/>
          </p:nvSpPr>
          <p:spPr bwMode="gray">
            <a:xfrm>
              <a:off x="612" y="2880"/>
              <a:ext cx="839" cy="839"/>
            </a:xfrm>
            <a:prstGeom prst="ellipse">
              <a:avLst/>
            </a:prstGeom>
            <a:gradFill rotWithShape="1">
              <a:gsLst>
                <a:gs pos="0">
                  <a:srgbClr val="FF9900"/>
                </a:gs>
                <a:gs pos="100000">
                  <a:srgbClr val="B96F00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=""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ru-RU" sz="1800"/>
            </a:p>
          </p:txBody>
        </p:sp>
        <p:pic>
          <p:nvPicPr>
            <p:cNvPr id="21" name="Picture 10" descr="Picture1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6" y="2880"/>
              <a:ext cx="616" cy="6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4" name="TextBox 13"/>
          <p:cNvSpPr txBox="1"/>
          <p:nvPr/>
        </p:nvSpPr>
        <p:spPr>
          <a:xfrm>
            <a:off x="315657" y="927148"/>
            <a:ext cx="540885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40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Личностные действия</a:t>
            </a:r>
            <a:endParaRPr lang="ru-RU" sz="40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="" xmlns:p14="http://schemas.microsoft.com/office/powerpoint/2010/main" val="108778860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00">
        <p14:flip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logo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0750" y="115888"/>
            <a:ext cx="314325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Group 12"/>
          <p:cNvGrpSpPr>
            <a:grpSpLocks/>
          </p:cNvGrpSpPr>
          <p:nvPr/>
        </p:nvGrpSpPr>
        <p:grpSpPr bwMode="auto">
          <a:xfrm>
            <a:off x="179388" y="115888"/>
            <a:ext cx="5545137" cy="1440904"/>
            <a:chOff x="555" y="2823"/>
            <a:chExt cx="973" cy="1065"/>
          </a:xfrm>
        </p:grpSpPr>
        <p:pic>
          <p:nvPicPr>
            <p:cNvPr id="6" name="Picture 13" descr="Picture2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6" y="3718"/>
              <a:ext cx="819" cy="1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" name="Oval 14"/>
            <p:cNvSpPr>
              <a:spLocks noChangeArrowheads="1"/>
            </p:cNvSpPr>
            <p:nvPr/>
          </p:nvSpPr>
          <p:spPr bwMode="gray">
            <a:xfrm>
              <a:off x="555" y="2823"/>
              <a:ext cx="973" cy="973"/>
            </a:xfrm>
            <a:prstGeom prst="ellipse">
              <a:avLst/>
            </a:prstGeom>
            <a:gradFill rotWithShape="1">
              <a:gsLst>
                <a:gs pos="0">
                  <a:srgbClr val="F0EA00"/>
                </a:gs>
                <a:gs pos="100000">
                  <a:srgbClr val="898600"/>
                </a:gs>
              </a:gsLst>
              <a:path path="rect">
                <a:fillToRect l="100000" t="100000"/>
              </a:path>
            </a:gradFill>
            <a:ln>
              <a:noFill/>
            </a:ln>
            <a:extLst>
              <a:ext uri="{91240B29-F687-4F45-9708-019B960494DF}">
                <a14:hiddenLine xmlns=""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ru-RU" sz="1800"/>
            </a:p>
          </p:txBody>
        </p:sp>
        <p:sp>
          <p:nvSpPr>
            <p:cNvPr id="8" name="Oval 15"/>
            <p:cNvSpPr>
              <a:spLocks noChangeArrowheads="1"/>
            </p:cNvSpPr>
            <p:nvPr/>
          </p:nvSpPr>
          <p:spPr bwMode="gray">
            <a:xfrm>
              <a:off x="576" y="2846"/>
              <a:ext cx="928" cy="929"/>
            </a:xfrm>
            <a:prstGeom prst="ellipse">
              <a:avLst/>
            </a:prstGeom>
            <a:gradFill rotWithShape="1">
              <a:gsLst>
                <a:gs pos="0">
                  <a:srgbClr val="F0EA00">
                    <a:alpha val="85001"/>
                  </a:srgbClr>
                </a:gs>
                <a:gs pos="100000">
                  <a:srgbClr val="989500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=""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ru-RU" sz="1800"/>
            </a:p>
          </p:txBody>
        </p:sp>
        <p:sp>
          <p:nvSpPr>
            <p:cNvPr id="9" name="Oval 16"/>
            <p:cNvSpPr>
              <a:spLocks noChangeArrowheads="1"/>
            </p:cNvSpPr>
            <p:nvPr/>
          </p:nvSpPr>
          <p:spPr bwMode="gray">
            <a:xfrm>
              <a:off x="612" y="2880"/>
              <a:ext cx="839" cy="839"/>
            </a:xfrm>
            <a:prstGeom prst="ellipse">
              <a:avLst/>
            </a:prstGeom>
            <a:gradFill rotWithShape="1">
              <a:gsLst>
                <a:gs pos="0">
                  <a:srgbClr val="F0EA00"/>
                </a:gs>
                <a:gs pos="100000">
                  <a:srgbClr val="AEAA00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=""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ru-RU" sz="1800"/>
            </a:p>
          </p:txBody>
        </p:sp>
        <p:pic>
          <p:nvPicPr>
            <p:cNvPr id="10" name="Picture 17" descr="Picture1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6" y="2880"/>
              <a:ext cx="616" cy="6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1" name="TextBox 10"/>
          <p:cNvSpPr txBox="1"/>
          <p:nvPr/>
        </p:nvSpPr>
        <p:spPr>
          <a:xfrm>
            <a:off x="276736" y="406631"/>
            <a:ext cx="525355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Регулятивные действия</a:t>
            </a:r>
            <a:endParaRPr lang="ru-RU" sz="36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5" name="Oval 2"/>
          <p:cNvSpPr>
            <a:spLocks noChangeArrowheads="1"/>
          </p:cNvSpPr>
          <p:nvPr/>
        </p:nvSpPr>
        <p:spPr bwMode="gray">
          <a:xfrm>
            <a:off x="2590800" y="1983740"/>
            <a:ext cx="4038600" cy="3962400"/>
          </a:xfrm>
          <a:prstGeom prst="ellipse">
            <a:avLst/>
          </a:prstGeom>
          <a:gradFill rotWithShape="1">
            <a:gsLst>
              <a:gs pos="0">
                <a:srgbClr val="CCECFF"/>
              </a:gs>
              <a:gs pos="100000">
                <a:srgbClr val="FFFFFF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=""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ru-RU" sz="1800"/>
          </a:p>
        </p:txBody>
      </p:sp>
      <p:grpSp>
        <p:nvGrpSpPr>
          <p:cNvPr id="3" name="Group 4"/>
          <p:cNvGrpSpPr>
            <a:grpSpLocks/>
          </p:cNvGrpSpPr>
          <p:nvPr/>
        </p:nvGrpSpPr>
        <p:grpSpPr bwMode="auto">
          <a:xfrm>
            <a:off x="3581400" y="2898140"/>
            <a:ext cx="2057400" cy="2133600"/>
            <a:chOff x="2016" y="1920"/>
            <a:chExt cx="1680" cy="1680"/>
          </a:xfrm>
        </p:grpSpPr>
        <p:sp>
          <p:nvSpPr>
            <p:cNvPr id="17" name="Oval 5"/>
            <p:cNvSpPr>
              <a:spLocks noChangeArrowheads="1"/>
            </p:cNvSpPr>
            <p:nvPr/>
          </p:nvSpPr>
          <p:spPr bwMode="gray">
            <a:xfrm>
              <a:off x="2016" y="1920"/>
              <a:ext cx="1680" cy="1680"/>
            </a:xfrm>
            <a:prstGeom prst="ellipse">
              <a:avLst/>
            </a:prstGeom>
            <a:gradFill rotWithShape="1">
              <a:gsLst>
                <a:gs pos="0">
                  <a:srgbClr val="00CC99"/>
                </a:gs>
                <a:gs pos="100000">
                  <a:srgbClr val="005D46"/>
                </a:gs>
              </a:gsLst>
              <a:lin ang="5400000" scaled="1"/>
            </a:gra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 sz="1800"/>
            </a:p>
          </p:txBody>
        </p:sp>
        <p:sp>
          <p:nvSpPr>
            <p:cNvPr id="18" name="Freeform 6"/>
            <p:cNvSpPr>
              <a:spLocks/>
            </p:cNvSpPr>
            <p:nvPr/>
          </p:nvSpPr>
          <p:spPr bwMode="gray">
            <a:xfrm>
              <a:off x="2225" y="2126"/>
              <a:ext cx="1296" cy="634"/>
            </a:xfrm>
            <a:custGeom>
              <a:avLst/>
              <a:gdLst>
                <a:gd name="T0" fmla="*/ 1160 w 1321"/>
                <a:gd name="T1" fmla="*/ 199 h 712"/>
                <a:gd name="T2" fmla="*/ 1174 w 1321"/>
                <a:gd name="T3" fmla="*/ 221 h 712"/>
                <a:gd name="T4" fmla="*/ 1177 w 1321"/>
                <a:gd name="T5" fmla="*/ 240 h 712"/>
                <a:gd name="T6" fmla="*/ 1172 w 1321"/>
                <a:gd name="T7" fmla="*/ 257 h 712"/>
                <a:gd name="T8" fmla="*/ 1157 w 1321"/>
                <a:gd name="T9" fmla="*/ 273 h 712"/>
                <a:gd name="T10" fmla="*/ 1134 w 1321"/>
                <a:gd name="T11" fmla="*/ 289 h 712"/>
                <a:gd name="T12" fmla="*/ 1105 w 1321"/>
                <a:gd name="T13" fmla="*/ 301 h 712"/>
                <a:gd name="T14" fmla="*/ 1066 w 1321"/>
                <a:gd name="T15" fmla="*/ 313 h 712"/>
                <a:gd name="T16" fmla="*/ 1023 w 1321"/>
                <a:gd name="T17" fmla="*/ 324 h 712"/>
                <a:gd name="T18" fmla="*/ 973 w 1321"/>
                <a:gd name="T19" fmla="*/ 332 h 712"/>
                <a:gd name="T20" fmla="*/ 919 w 1321"/>
                <a:gd name="T21" fmla="*/ 340 h 712"/>
                <a:gd name="T22" fmla="*/ 862 w 1321"/>
                <a:gd name="T23" fmla="*/ 345 h 712"/>
                <a:gd name="T24" fmla="*/ 799 w 1321"/>
                <a:gd name="T25" fmla="*/ 351 h 712"/>
                <a:gd name="T26" fmla="*/ 735 w 1321"/>
                <a:gd name="T27" fmla="*/ 354 h 712"/>
                <a:gd name="T28" fmla="*/ 709 w 1321"/>
                <a:gd name="T29" fmla="*/ 355 h 712"/>
                <a:gd name="T30" fmla="*/ 425 w 1321"/>
                <a:gd name="T31" fmla="*/ 355 h 712"/>
                <a:gd name="T32" fmla="*/ 421 w 1321"/>
                <a:gd name="T33" fmla="*/ 355 h 712"/>
                <a:gd name="T34" fmla="*/ 365 w 1321"/>
                <a:gd name="T35" fmla="*/ 353 h 712"/>
                <a:gd name="T36" fmla="*/ 311 w 1321"/>
                <a:gd name="T37" fmla="*/ 351 h 712"/>
                <a:gd name="T38" fmla="*/ 260 w 1321"/>
                <a:gd name="T39" fmla="*/ 347 h 712"/>
                <a:gd name="T40" fmla="*/ 211 w 1321"/>
                <a:gd name="T41" fmla="*/ 344 h 712"/>
                <a:gd name="T42" fmla="*/ 167 w 1321"/>
                <a:gd name="T43" fmla="*/ 337 h 712"/>
                <a:gd name="T44" fmla="*/ 126 w 1321"/>
                <a:gd name="T45" fmla="*/ 329 h 712"/>
                <a:gd name="T46" fmla="*/ 90 w 1321"/>
                <a:gd name="T47" fmla="*/ 323 h 712"/>
                <a:gd name="T48" fmla="*/ 61 w 1321"/>
                <a:gd name="T49" fmla="*/ 314 h 712"/>
                <a:gd name="T50" fmla="*/ 33 w 1321"/>
                <a:gd name="T51" fmla="*/ 303 h 712"/>
                <a:gd name="T52" fmla="*/ 18 w 1321"/>
                <a:gd name="T53" fmla="*/ 290 h 712"/>
                <a:gd name="T54" fmla="*/ 6 w 1321"/>
                <a:gd name="T55" fmla="*/ 276 h 712"/>
                <a:gd name="T56" fmla="*/ 0 w 1321"/>
                <a:gd name="T57" fmla="*/ 261 h 712"/>
                <a:gd name="T58" fmla="*/ 0 w 1321"/>
                <a:gd name="T59" fmla="*/ 259 h 712"/>
                <a:gd name="T60" fmla="*/ 4 w 1321"/>
                <a:gd name="T61" fmla="*/ 242 h 712"/>
                <a:gd name="T62" fmla="*/ 16 w 1321"/>
                <a:gd name="T63" fmla="*/ 222 h 712"/>
                <a:gd name="T64" fmla="*/ 45 w 1321"/>
                <a:gd name="T65" fmla="*/ 184 h 712"/>
                <a:gd name="T66" fmla="*/ 82 w 1321"/>
                <a:gd name="T67" fmla="*/ 149 h 712"/>
                <a:gd name="T68" fmla="*/ 130 w 1321"/>
                <a:gd name="T69" fmla="*/ 118 h 712"/>
                <a:gd name="T70" fmla="*/ 181 w 1321"/>
                <a:gd name="T71" fmla="*/ 88 h 712"/>
                <a:gd name="T72" fmla="*/ 240 w 1321"/>
                <a:gd name="T73" fmla="*/ 61 h 712"/>
                <a:gd name="T74" fmla="*/ 305 w 1321"/>
                <a:gd name="T75" fmla="*/ 41 h 712"/>
                <a:gd name="T76" fmla="*/ 370 w 1321"/>
                <a:gd name="T77" fmla="*/ 23 h 712"/>
                <a:gd name="T78" fmla="*/ 443 w 1321"/>
                <a:gd name="T79" fmla="*/ 11 h 712"/>
                <a:gd name="T80" fmla="*/ 518 w 1321"/>
                <a:gd name="T81" fmla="*/ 4 h 712"/>
                <a:gd name="T82" fmla="*/ 595 w 1321"/>
                <a:gd name="T83" fmla="*/ 0 h 712"/>
                <a:gd name="T84" fmla="*/ 595 w 1321"/>
                <a:gd name="T85" fmla="*/ 0 h 712"/>
                <a:gd name="T86" fmla="*/ 677 w 1321"/>
                <a:gd name="T87" fmla="*/ 4 h 712"/>
                <a:gd name="T88" fmla="*/ 755 w 1321"/>
                <a:gd name="T89" fmla="*/ 11 h 712"/>
                <a:gd name="T90" fmla="*/ 831 w 1321"/>
                <a:gd name="T91" fmla="*/ 26 h 712"/>
                <a:gd name="T92" fmla="*/ 901 w 1321"/>
                <a:gd name="T93" fmla="*/ 45 h 712"/>
                <a:gd name="T94" fmla="*/ 965 w 1321"/>
                <a:gd name="T95" fmla="*/ 69 h 712"/>
                <a:gd name="T96" fmla="*/ 1024 w 1321"/>
                <a:gd name="T97" fmla="*/ 97 h 712"/>
                <a:gd name="T98" fmla="*/ 1077 w 1321"/>
                <a:gd name="T99" fmla="*/ 127 h 712"/>
                <a:gd name="T100" fmla="*/ 1122 w 1321"/>
                <a:gd name="T101" fmla="*/ 162 h 712"/>
                <a:gd name="T102" fmla="*/ 1160 w 1321"/>
                <a:gd name="T103" fmla="*/ 199 h 712"/>
                <a:gd name="T104" fmla="*/ 1160 w 1321"/>
                <a:gd name="T105" fmla="*/ 199 h 712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1321"/>
                <a:gd name="T160" fmla="*/ 0 h 712"/>
                <a:gd name="T161" fmla="*/ 1321 w 1321"/>
                <a:gd name="T162" fmla="*/ 712 h 712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1321" h="712">
                  <a:moveTo>
                    <a:pt x="1301" y="401"/>
                  </a:moveTo>
                  <a:lnTo>
                    <a:pt x="1317" y="442"/>
                  </a:lnTo>
                  <a:lnTo>
                    <a:pt x="1321" y="481"/>
                  </a:lnTo>
                  <a:lnTo>
                    <a:pt x="1315" y="516"/>
                  </a:lnTo>
                  <a:lnTo>
                    <a:pt x="1298" y="550"/>
                  </a:lnTo>
                  <a:lnTo>
                    <a:pt x="1272" y="579"/>
                  </a:lnTo>
                  <a:lnTo>
                    <a:pt x="1239" y="604"/>
                  </a:lnTo>
                  <a:lnTo>
                    <a:pt x="1196" y="628"/>
                  </a:lnTo>
                  <a:lnTo>
                    <a:pt x="1147" y="649"/>
                  </a:lnTo>
                  <a:lnTo>
                    <a:pt x="1092" y="667"/>
                  </a:lnTo>
                  <a:lnTo>
                    <a:pt x="1031" y="683"/>
                  </a:lnTo>
                  <a:lnTo>
                    <a:pt x="967" y="694"/>
                  </a:lnTo>
                  <a:lnTo>
                    <a:pt x="896" y="704"/>
                  </a:lnTo>
                  <a:lnTo>
                    <a:pt x="824" y="710"/>
                  </a:lnTo>
                  <a:lnTo>
                    <a:pt x="795" y="712"/>
                  </a:lnTo>
                  <a:lnTo>
                    <a:pt x="476" y="712"/>
                  </a:lnTo>
                  <a:lnTo>
                    <a:pt x="472" y="712"/>
                  </a:lnTo>
                  <a:lnTo>
                    <a:pt x="409" y="708"/>
                  </a:lnTo>
                  <a:lnTo>
                    <a:pt x="348" y="704"/>
                  </a:lnTo>
                  <a:lnTo>
                    <a:pt x="290" y="696"/>
                  </a:lnTo>
                  <a:lnTo>
                    <a:pt x="235" y="689"/>
                  </a:lnTo>
                  <a:lnTo>
                    <a:pt x="186" y="677"/>
                  </a:lnTo>
                  <a:lnTo>
                    <a:pt x="141" y="663"/>
                  </a:lnTo>
                  <a:lnTo>
                    <a:pt x="102" y="648"/>
                  </a:lnTo>
                  <a:lnTo>
                    <a:pt x="67" y="630"/>
                  </a:lnTo>
                  <a:lnTo>
                    <a:pt x="39" y="608"/>
                  </a:lnTo>
                  <a:lnTo>
                    <a:pt x="18" y="583"/>
                  </a:lnTo>
                  <a:lnTo>
                    <a:pt x="6" y="554"/>
                  </a:lnTo>
                  <a:lnTo>
                    <a:pt x="0" y="524"/>
                  </a:lnTo>
                  <a:lnTo>
                    <a:pt x="0" y="520"/>
                  </a:lnTo>
                  <a:lnTo>
                    <a:pt x="4" y="487"/>
                  </a:lnTo>
                  <a:lnTo>
                    <a:pt x="16" y="446"/>
                  </a:lnTo>
                  <a:lnTo>
                    <a:pt x="51" y="370"/>
                  </a:lnTo>
                  <a:lnTo>
                    <a:pt x="94" y="299"/>
                  </a:lnTo>
                  <a:lnTo>
                    <a:pt x="147" y="235"/>
                  </a:lnTo>
                  <a:lnTo>
                    <a:pt x="204" y="176"/>
                  </a:lnTo>
                  <a:lnTo>
                    <a:pt x="270" y="125"/>
                  </a:lnTo>
                  <a:lnTo>
                    <a:pt x="341" y="82"/>
                  </a:lnTo>
                  <a:lnTo>
                    <a:pt x="415" y="47"/>
                  </a:lnTo>
                  <a:lnTo>
                    <a:pt x="497" y="21"/>
                  </a:lnTo>
                  <a:lnTo>
                    <a:pt x="581" y="6"/>
                  </a:lnTo>
                  <a:lnTo>
                    <a:pt x="667" y="0"/>
                  </a:lnTo>
                  <a:lnTo>
                    <a:pt x="759" y="6"/>
                  </a:lnTo>
                  <a:lnTo>
                    <a:pt x="847" y="23"/>
                  </a:lnTo>
                  <a:lnTo>
                    <a:pt x="932" y="53"/>
                  </a:lnTo>
                  <a:lnTo>
                    <a:pt x="1010" y="90"/>
                  </a:lnTo>
                  <a:lnTo>
                    <a:pt x="1082" y="137"/>
                  </a:lnTo>
                  <a:lnTo>
                    <a:pt x="1149" y="194"/>
                  </a:lnTo>
                  <a:lnTo>
                    <a:pt x="1208" y="256"/>
                  </a:lnTo>
                  <a:lnTo>
                    <a:pt x="1258" y="325"/>
                  </a:lnTo>
                  <a:lnTo>
                    <a:pt x="1301" y="401"/>
                  </a:lnTo>
                  <a:close/>
                </a:path>
              </a:pathLst>
            </a:custGeom>
            <a:gradFill rotWithShape="1">
              <a:gsLst>
                <a:gs pos="0">
                  <a:srgbClr val="FFFFFF"/>
                </a:gs>
                <a:gs pos="100000">
                  <a:srgbClr val="00CC99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=""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/>
              <a:r>
                <a:rPr lang="ru-RU" b="1" dirty="0" smtClean="0">
                  <a:solidFill>
                    <a:srgbClr val="FF0000"/>
                  </a:solidFill>
                </a:rPr>
                <a:t>умение уч-ся организовать свою учебную деятельность</a:t>
              </a:r>
              <a:endParaRPr lang="ru-RU" b="1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5" name="Group 38"/>
          <p:cNvGrpSpPr>
            <a:grpSpLocks/>
          </p:cNvGrpSpPr>
          <p:nvPr/>
        </p:nvGrpSpPr>
        <p:grpSpPr bwMode="auto">
          <a:xfrm>
            <a:off x="3124200" y="3581400"/>
            <a:ext cx="366713" cy="206375"/>
            <a:chOff x="2016" y="2304"/>
            <a:chExt cx="231" cy="130"/>
          </a:xfrm>
        </p:grpSpPr>
        <p:sp>
          <p:nvSpPr>
            <p:cNvPr id="20" name="Oval 39"/>
            <p:cNvSpPr>
              <a:spLocks noChangeArrowheads="1"/>
            </p:cNvSpPr>
            <p:nvPr/>
          </p:nvSpPr>
          <p:spPr bwMode="gray">
            <a:xfrm rot="-3372907">
              <a:off x="2019" y="2301"/>
              <a:ext cx="82" cy="87"/>
            </a:xfrm>
            <a:prstGeom prst="ellipse">
              <a:avLst/>
            </a:prstGeom>
            <a:gradFill rotWithShape="1">
              <a:gsLst>
                <a:gs pos="0">
                  <a:srgbClr val="FF9900"/>
                </a:gs>
                <a:gs pos="100000">
                  <a:srgbClr val="AA6600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 sz="1800"/>
            </a:p>
          </p:txBody>
        </p:sp>
        <p:sp>
          <p:nvSpPr>
            <p:cNvPr id="21" name="Oval 40"/>
            <p:cNvSpPr>
              <a:spLocks noChangeArrowheads="1"/>
            </p:cNvSpPr>
            <p:nvPr/>
          </p:nvSpPr>
          <p:spPr bwMode="gray">
            <a:xfrm rot="-3372907">
              <a:off x="2163" y="2349"/>
              <a:ext cx="82" cy="87"/>
            </a:xfrm>
            <a:prstGeom prst="ellipse">
              <a:avLst/>
            </a:prstGeom>
            <a:gradFill rotWithShape="1">
              <a:gsLst>
                <a:gs pos="0">
                  <a:srgbClr val="FF9900"/>
                </a:gs>
                <a:gs pos="100000">
                  <a:srgbClr val="AA6600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 sz="1800"/>
            </a:p>
          </p:txBody>
        </p:sp>
      </p:grpSp>
      <p:grpSp>
        <p:nvGrpSpPr>
          <p:cNvPr id="12" name="Group 41"/>
          <p:cNvGrpSpPr>
            <a:grpSpLocks/>
          </p:cNvGrpSpPr>
          <p:nvPr/>
        </p:nvGrpSpPr>
        <p:grpSpPr bwMode="auto">
          <a:xfrm>
            <a:off x="4434835" y="2416968"/>
            <a:ext cx="138113" cy="412750"/>
            <a:chOff x="2832" y="1612"/>
            <a:chExt cx="87" cy="260"/>
          </a:xfrm>
        </p:grpSpPr>
        <p:sp>
          <p:nvSpPr>
            <p:cNvPr id="24" name="Oval 42"/>
            <p:cNvSpPr>
              <a:spLocks noChangeArrowheads="1"/>
            </p:cNvSpPr>
            <p:nvPr/>
          </p:nvSpPr>
          <p:spPr bwMode="gray">
            <a:xfrm rot="-3372907">
              <a:off x="2835" y="1609"/>
              <a:ext cx="82" cy="87"/>
            </a:xfrm>
            <a:prstGeom prst="ellipse">
              <a:avLst/>
            </a:prstGeom>
            <a:gradFill rotWithShape="1">
              <a:gsLst>
                <a:gs pos="0">
                  <a:srgbClr val="FFCC00"/>
                </a:gs>
                <a:gs pos="100000">
                  <a:srgbClr val="AA8800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 sz="1800"/>
            </a:p>
          </p:txBody>
        </p:sp>
        <p:sp>
          <p:nvSpPr>
            <p:cNvPr id="25" name="Oval 43"/>
            <p:cNvSpPr>
              <a:spLocks noChangeArrowheads="1"/>
            </p:cNvSpPr>
            <p:nvPr/>
          </p:nvSpPr>
          <p:spPr bwMode="gray">
            <a:xfrm rot="-3372907">
              <a:off x="2835" y="1787"/>
              <a:ext cx="82" cy="87"/>
            </a:xfrm>
            <a:prstGeom prst="ellipse">
              <a:avLst/>
            </a:prstGeom>
            <a:gradFill rotWithShape="1">
              <a:gsLst>
                <a:gs pos="0">
                  <a:srgbClr val="FFCC00"/>
                </a:gs>
                <a:gs pos="100000">
                  <a:srgbClr val="AA8800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 sz="1800"/>
            </a:p>
          </p:txBody>
        </p:sp>
      </p:grpSp>
      <p:grpSp>
        <p:nvGrpSpPr>
          <p:cNvPr id="13" name="Group 13"/>
          <p:cNvGrpSpPr>
            <a:grpSpLocks/>
          </p:cNvGrpSpPr>
          <p:nvPr/>
        </p:nvGrpSpPr>
        <p:grpSpPr bwMode="auto">
          <a:xfrm>
            <a:off x="3422650" y="4667968"/>
            <a:ext cx="319088" cy="279400"/>
            <a:chOff x="2236" y="3191"/>
            <a:chExt cx="201" cy="176"/>
          </a:xfrm>
        </p:grpSpPr>
        <p:sp>
          <p:nvSpPr>
            <p:cNvPr id="28" name="Oval 14"/>
            <p:cNvSpPr>
              <a:spLocks noChangeArrowheads="1"/>
            </p:cNvSpPr>
            <p:nvPr/>
          </p:nvSpPr>
          <p:spPr bwMode="gray">
            <a:xfrm rot="-3372907">
              <a:off x="2239" y="3282"/>
              <a:ext cx="82" cy="87"/>
            </a:xfrm>
            <a:prstGeom prst="ellipse">
              <a:avLst/>
            </a:prstGeom>
            <a:gradFill rotWithShape="1">
              <a:gsLst>
                <a:gs pos="0">
                  <a:srgbClr val="33CCCC"/>
                </a:gs>
                <a:gs pos="100000">
                  <a:srgbClr val="228888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 sz="1800"/>
            </a:p>
          </p:txBody>
        </p:sp>
        <p:sp>
          <p:nvSpPr>
            <p:cNvPr id="29" name="Oval 15"/>
            <p:cNvSpPr>
              <a:spLocks noChangeArrowheads="1"/>
            </p:cNvSpPr>
            <p:nvPr/>
          </p:nvSpPr>
          <p:spPr bwMode="gray">
            <a:xfrm rot="-3372907">
              <a:off x="2353" y="3188"/>
              <a:ext cx="82" cy="87"/>
            </a:xfrm>
            <a:prstGeom prst="ellipse">
              <a:avLst/>
            </a:prstGeom>
            <a:gradFill rotWithShape="1">
              <a:gsLst>
                <a:gs pos="0">
                  <a:srgbClr val="33CCCC"/>
                </a:gs>
                <a:gs pos="100000">
                  <a:srgbClr val="228888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 sz="1800"/>
            </a:p>
          </p:txBody>
        </p:sp>
      </p:grp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0" y="3375416"/>
            <a:ext cx="334963" cy="245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777536">
            <a:off x="5555489" y="4581128"/>
            <a:ext cx="334963" cy="298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234589">
            <a:off x="4375369" y="5117944"/>
            <a:ext cx="395440" cy="3523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4" name="Group 31"/>
          <p:cNvGrpSpPr>
            <a:grpSpLocks/>
          </p:cNvGrpSpPr>
          <p:nvPr/>
        </p:nvGrpSpPr>
        <p:grpSpPr bwMode="auto">
          <a:xfrm>
            <a:off x="2362200" y="3124200"/>
            <a:ext cx="685800" cy="685800"/>
            <a:chOff x="1488" y="1968"/>
            <a:chExt cx="432" cy="432"/>
          </a:xfrm>
        </p:grpSpPr>
        <p:grpSp>
          <p:nvGrpSpPr>
            <p:cNvPr id="16" name="Group 32"/>
            <p:cNvGrpSpPr>
              <a:grpSpLocks/>
            </p:cNvGrpSpPr>
            <p:nvPr/>
          </p:nvGrpSpPr>
          <p:grpSpPr bwMode="auto">
            <a:xfrm>
              <a:off x="1488" y="1968"/>
              <a:ext cx="432" cy="432"/>
              <a:chOff x="2016" y="1920"/>
              <a:chExt cx="1680" cy="1680"/>
            </a:xfrm>
          </p:grpSpPr>
          <p:sp>
            <p:nvSpPr>
              <p:cNvPr id="39" name="Oval 33"/>
              <p:cNvSpPr>
                <a:spLocks noChangeArrowheads="1"/>
              </p:cNvSpPr>
              <p:nvPr/>
            </p:nvSpPr>
            <p:spPr bwMode="gray">
              <a:xfrm>
                <a:off x="2016" y="1920"/>
                <a:ext cx="1680" cy="1680"/>
              </a:xfrm>
              <a:prstGeom prst="ellipse">
                <a:avLst/>
              </a:prstGeom>
              <a:gradFill rotWithShape="1">
                <a:gsLst>
                  <a:gs pos="0">
                    <a:srgbClr val="FF9900"/>
                  </a:gs>
                  <a:gs pos="100000">
                    <a:srgbClr val="744600"/>
                  </a:gs>
                </a:gsLst>
                <a:lin ang="5400000" scaled="1"/>
              </a:gra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 sz="1800"/>
              </a:p>
            </p:txBody>
          </p:sp>
          <p:sp>
            <p:nvSpPr>
              <p:cNvPr id="40" name="Freeform 34"/>
              <p:cNvSpPr>
                <a:spLocks/>
              </p:cNvSpPr>
              <p:nvPr/>
            </p:nvSpPr>
            <p:spPr bwMode="gray">
              <a:xfrm>
                <a:off x="2208" y="1948"/>
                <a:ext cx="1296" cy="634"/>
              </a:xfrm>
              <a:custGeom>
                <a:avLst/>
                <a:gdLst>
                  <a:gd name="T0" fmla="*/ 1160 w 1321"/>
                  <a:gd name="T1" fmla="*/ 199 h 712"/>
                  <a:gd name="T2" fmla="*/ 1174 w 1321"/>
                  <a:gd name="T3" fmla="*/ 221 h 712"/>
                  <a:gd name="T4" fmla="*/ 1177 w 1321"/>
                  <a:gd name="T5" fmla="*/ 240 h 712"/>
                  <a:gd name="T6" fmla="*/ 1172 w 1321"/>
                  <a:gd name="T7" fmla="*/ 257 h 712"/>
                  <a:gd name="T8" fmla="*/ 1157 w 1321"/>
                  <a:gd name="T9" fmla="*/ 273 h 712"/>
                  <a:gd name="T10" fmla="*/ 1134 w 1321"/>
                  <a:gd name="T11" fmla="*/ 289 h 712"/>
                  <a:gd name="T12" fmla="*/ 1105 w 1321"/>
                  <a:gd name="T13" fmla="*/ 301 h 712"/>
                  <a:gd name="T14" fmla="*/ 1066 w 1321"/>
                  <a:gd name="T15" fmla="*/ 313 h 712"/>
                  <a:gd name="T16" fmla="*/ 1023 w 1321"/>
                  <a:gd name="T17" fmla="*/ 324 h 712"/>
                  <a:gd name="T18" fmla="*/ 973 w 1321"/>
                  <a:gd name="T19" fmla="*/ 332 h 712"/>
                  <a:gd name="T20" fmla="*/ 919 w 1321"/>
                  <a:gd name="T21" fmla="*/ 340 h 712"/>
                  <a:gd name="T22" fmla="*/ 862 w 1321"/>
                  <a:gd name="T23" fmla="*/ 345 h 712"/>
                  <a:gd name="T24" fmla="*/ 799 w 1321"/>
                  <a:gd name="T25" fmla="*/ 351 h 712"/>
                  <a:gd name="T26" fmla="*/ 735 w 1321"/>
                  <a:gd name="T27" fmla="*/ 354 h 712"/>
                  <a:gd name="T28" fmla="*/ 709 w 1321"/>
                  <a:gd name="T29" fmla="*/ 355 h 712"/>
                  <a:gd name="T30" fmla="*/ 425 w 1321"/>
                  <a:gd name="T31" fmla="*/ 355 h 712"/>
                  <a:gd name="T32" fmla="*/ 421 w 1321"/>
                  <a:gd name="T33" fmla="*/ 355 h 712"/>
                  <a:gd name="T34" fmla="*/ 365 w 1321"/>
                  <a:gd name="T35" fmla="*/ 353 h 712"/>
                  <a:gd name="T36" fmla="*/ 311 w 1321"/>
                  <a:gd name="T37" fmla="*/ 351 h 712"/>
                  <a:gd name="T38" fmla="*/ 260 w 1321"/>
                  <a:gd name="T39" fmla="*/ 347 h 712"/>
                  <a:gd name="T40" fmla="*/ 211 w 1321"/>
                  <a:gd name="T41" fmla="*/ 344 h 712"/>
                  <a:gd name="T42" fmla="*/ 167 w 1321"/>
                  <a:gd name="T43" fmla="*/ 337 h 712"/>
                  <a:gd name="T44" fmla="*/ 126 w 1321"/>
                  <a:gd name="T45" fmla="*/ 329 h 712"/>
                  <a:gd name="T46" fmla="*/ 90 w 1321"/>
                  <a:gd name="T47" fmla="*/ 323 h 712"/>
                  <a:gd name="T48" fmla="*/ 61 w 1321"/>
                  <a:gd name="T49" fmla="*/ 314 h 712"/>
                  <a:gd name="T50" fmla="*/ 33 w 1321"/>
                  <a:gd name="T51" fmla="*/ 303 h 712"/>
                  <a:gd name="T52" fmla="*/ 18 w 1321"/>
                  <a:gd name="T53" fmla="*/ 290 h 712"/>
                  <a:gd name="T54" fmla="*/ 6 w 1321"/>
                  <a:gd name="T55" fmla="*/ 276 h 712"/>
                  <a:gd name="T56" fmla="*/ 0 w 1321"/>
                  <a:gd name="T57" fmla="*/ 261 h 712"/>
                  <a:gd name="T58" fmla="*/ 0 w 1321"/>
                  <a:gd name="T59" fmla="*/ 259 h 712"/>
                  <a:gd name="T60" fmla="*/ 4 w 1321"/>
                  <a:gd name="T61" fmla="*/ 242 h 712"/>
                  <a:gd name="T62" fmla="*/ 16 w 1321"/>
                  <a:gd name="T63" fmla="*/ 222 h 712"/>
                  <a:gd name="T64" fmla="*/ 45 w 1321"/>
                  <a:gd name="T65" fmla="*/ 184 h 712"/>
                  <a:gd name="T66" fmla="*/ 82 w 1321"/>
                  <a:gd name="T67" fmla="*/ 149 h 712"/>
                  <a:gd name="T68" fmla="*/ 130 w 1321"/>
                  <a:gd name="T69" fmla="*/ 118 h 712"/>
                  <a:gd name="T70" fmla="*/ 181 w 1321"/>
                  <a:gd name="T71" fmla="*/ 88 h 712"/>
                  <a:gd name="T72" fmla="*/ 240 w 1321"/>
                  <a:gd name="T73" fmla="*/ 61 h 712"/>
                  <a:gd name="T74" fmla="*/ 305 w 1321"/>
                  <a:gd name="T75" fmla="*/ 41 h 712"/>
                  <a:gd name="T76" fmla="*/ 370 w 1321"/>
                  <a:gd name="T77" fmla="*/ 23 h 712"/>
                  <a:gd name="T78" fmla="*/ 443 w 1321"/>
                  <a:gd name="T79" fmla="*/ 11 h 712"/>
                  <a:gd name="T80" fmla="*/ 518 w 1321"/>
                  <a:gd name="T81" fmla="*/ 4 h 712"/>
                  <a:gd name="T82" fmla="*/ 595 w 1321"/>
                  <a:gd name="T83" fmla="*/ 0 h 712"/>
                  <a:gd name="T84" fmla="*/ 595 w 1321"/>
                  <a:gd name="T85" fmla="*/ 0 h 712"/>
                  <a:gd name="T86" fmla="*/ 677 w 1321"/>
                  <a:gd name="T87" fmla="*/ 4 h 712"/>
                  <a:gd name="T88" fmla="*/ 755 w 1321"/>
                  <a:gd name="T89" fmla="*/ 11 h 712"/>
                  <a:gd name="T90" fmla="*/ 831 w 1321"/>
                  <a:gd name="T91" fmla="*/ 26 h 712"/>
                  <a:gd name="T92" fmla="*/ 901 w 1321"/>
                  <a:gd name="T93" fmla="*/ 45 h 712"/>
                  <a:gd name="T94" fmla="*/ 965 w 1321"/>
                  <a:gd name="T95" fmla="*/ 69 h 712"/>
                  <a:gd name="T96" fmla="*/ 1024 w 1321"/>
                  <a:gd name="T97" fmla="*/ 97 h 712"/>
                  <a:gd name="T98" fmla="*/ 1077 w 1321"/>
                  <a:gd name="T99" fmla="*/ 127 h 712"/>
                  <a:gd name="T100" fmla="*/ 1122 w 1321"/>
                  <a:gd name="T101" fmla="*/ 162 h 712"/>
                  <a:gd name="T102" fmla="*/ 1160 w 1321"/>
                  <a:gd name="T103" fmla="*/ 199 h 712"/>
                  <a:gd name="T104" fmla="*/ 1160 w 1321"/>
                  <a:gd name="T105" fmla="*/ 199 h 712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w 1321"/>
                  <a:gd name="T160" fmla="*/ 0 h 712"/>
                  <a:gd name="T161" fmla="*/ 1321 w 1321"/>
                  <a:gd name="T162" fmla="*/ 712 h 712"/>
                </a:gdLst>
                <a:ahLst/>
                <a:cxnLst>
                  <a:cxn ang="T106">
                    <a:pos x="T0" y="T1"/>
                  </a:cxn>
                  <a:cxn ang="T107">
                    <a:pos x="T2" y="T3"/>
                  </a:cxn>
                  <a:cxn ang="T108">
                    <a:pos x="T4" y="T5"/>
                  </a:cxn>
                  <a:cxn ang="T109">
                    <a:pos x="T6" y="T7"/>
                  </a:cxn>
                  <a:cxn ang="T110">
                    <a:pos x="T8" y="T9"/>
                  </a:cxn>
                  <a:cxn ang="T111">
                    <a:pos x="T10" y="T11"/>
                  </a:cxn>
                  <a:cxn ang="T112">
                    <a:pos x="T12" y="T13"/>
                  </a:cxn>
                  <a:cxn ang="T113">
                    <a:pos x="T14" y="T15"/>
                  </a:cxn>
                  <a:cxn ang="T114">
                    <a:pos x="T16" y="T17"/>
                  </a:cxn>
                  <a:cxn ang="T115">
                    <a:pos x="T18" y="T19"/>
                  </a:cxn>
                  <a:cxn ang="T116">
                    <a:pos x="T20" y="T21"/>
                  </a:cxn>
                  <a:cxn ang="T117">
                    <a:pos x="T22" y="T23"/>
                  </a:cxn>
                  <a:cxn ang="T118">
                    <a:pos x="T24" y="T25"/>
                  </a:cxn>
                  <a:cxn ang="T119">
                    <a:pos x="T26" y="T27"/>
                  </a:cxn>
                  <a:cxn ang="T120">
                    <a:pos x="T28" y="T29"/>
                  </a:cxn>
                  <a:cxn ang="T121">
                    <a:pos x="T30" y="T31"/>
                  </a:cxn>
                  <a:cxn ang="T122">
                    <a:pos x="T32" y="T33"/>
                  </a:cxn>
                  <a:cxn ang="T123">
                    <a:pos x="T34" y="T35"/>
                  </a:cxn>
                  <a:cxn ang="T124">
                    <a:pos x="T36" y="T37"/>
                  </a:cxn>
                  <a:cxn ang="T125">
                    <a:pos x="T38" y="T39"/>
                  </a:cxn>
                  <a:cxn ang="T126">
                    <a:pos x="T40" y="T41"/>
                  </a:cxn>
                  <a:cxn ang="T127">
                    <a:pos x="T42" y="T43"/>
                  </a:cxn>
                  <a:cxn ang="T128">
                    <a:pos x="T44" y="T45"/>
                  </a:cxn>
                  <a:cxn ang="T129">
                    <a:pos x="T46" y="T47"/>
                  </a:cxn>
                  <a:cxn ang="T130">
                    <a:pos x="T48" y="T49"/>
                  </a:cxn>
                  <a:cxn ang="T131">
                    <a:pos x="T50" y="T51"/>
                  </a:cxn>
                  <a:cxn ang="T132">
                    <a:pos x="T52" y="T53"/>
                  </a:cxn>
                  <a:cxn ang="T133">
                    <a:pos x="T54" y="T55"/>
                  </a:cxn>
                  <a:cxn ang="T134">
                    <a:pos x="T56" y="T57"/>
                  </a:cxn>
                  <a:cxn ang="T135">
                    <a:pos x="T58" y="T59"/>
                  </a:cxn>
                  <a:cxn ang="T136">
                    <a:pos x="T60" y="T61"/>
                  </a:cxn>
                  <a:cxn ang="T137">
                    <a:pos x="T62" y="T63"/>
                  </a:cxn>
                  <a:cxn ang="T138">
                    <a:pos x="T64" y="T65"/>
                  </a:cxn>
                  <a:cxn ang="T139">
                    <a:pos x="T66" y="T67"/>
                  </a:cxn>
                  <a:cxn ang="T140">
                    <a:pos x="T68" y="T69"/>
                  </a:cxn>
                  <a:cxn ang="T141">
                    <a:pos x="T70" y="T71"/>
                  </a:cxn>
                  <a:cxn ang="T142">
                    <a:pos x="T72" y="T73"/>
                  </a:cxn>
                  <a:cxn ang="T143">
                    <a:pos x="T74" y="T75"/>
                  </a:cxn>
                  <a:cxn ang="T144">
                    <a:pos x="T76" y="T77"/>
                  </a:cxn>
                  <a:cxn ang="T145">
                    <a:pos x="T78" y="T79"/>
                  </a:cxn>
                  <a:cxn ang="T146">
                    <a:pos x="T80" y="T81"/>
                  </a:cxn>
                  <a:cxn ang="T147">
                    <a:pos x="T82" y="T83"/>
                  </a:cxn>
                  <a:cxn ang="T148">
                    <a:pos x="T84" y="T85"/>
                  </a:cxn>
                  <a:cxn ang="T149">
                    <a:pos x="T86" y="T87"/>
                  </a:cxn>
                  <a:cxn ang="T150">
                    <a:pos x="T88" y="T89"/>
                  </a:cxn>
                  <a:cxn ang="T151">
                    <a:pos x="T90" y="T91"/>
                  </a:cxn>
                  <a:cxn ang="T152">
                    <a:pos x="T92" y="T93"/>
                  </a:cxn>
                  <a:cxn ang="T153">
                    <a:pos x="T94" y="T95"/>
                  </a:cxn>
                  <a:cxn ang="T154">
                    <a:pos x="T96" y="T97"/>
                  </a:cxn>
                  <a:cxn ang="T155">
                    <a:pos x="T98" y="T99"/>
                  </a:cxn>
                  <a:cxn ang="T156">
                    <a:pos x="T100" y="T101"/>
                  </a:cxn>
                  <a:cxn ang="T157">
                    <a:pos x="T102" y="T103"/>
                  </a:cxn>
                  <a:cxn ang="T158">
                    <a:pos x="T104" y="T105"/>
                  </a:cxn>
                </a:cxnLst>
                <a:rect l="T159" t="T160" r="T161" b="T162"/>
                <a:pathLst>
                  <a:path w="1321" h="712">
                    <a:moveTo>
                      <a:pt x="1301" y="401"/>
                    </a:moveTo>
                    <a:lnTo>
                      <a:pt x="1317" y="442"/>
                    </a:lnTo>
                    <a:lnTo>
                      <a:pt x="1321" y="481"/>
                    </a:lnTo>
                    <a:lnTo>
                      <a:pt x="1315" y="516"/>
                    </a:lnTo>
                    <a:lnTo>
                      <a:pt x="1298" y="550"/>
                    </a:lnTo>
                    <a:lnTo>
                      <a:pt x="1272" y="579"/>
                    </a:lnTo>
                    <a:lnTo>
                      <a:pt x="1239" y="604"/>
                    </a:lnTo>
                    <a:lnTo>
                      <a:pt x="1196" y="628"/>
                    </a:lnTo>
                    <a:lnTo>
                      <a:pt x="1147" y="649"/>
                    </a:lnTo>
                    <a:lnTo>
                      <a:pt x="1092" y="667"/>
                    </a:lnTo>
                    <a:lnTo>
                      <a:pt x="1031" y="683"/>
                    </a:lnTo>
                    <a:lnTo>
                      <a:pt x="967" y="694"/>
                    </a:lnTo>
                    <a:lnTo>
                      <a:pt x="896" y="704"/>
                    </a:lnTo>
                    <a:lnTo>
                      <a:pt x="824" y="710"/>
                    </a:lnTo>
                    <a:lnTo>
                      <a:pt x="795" y="712"/>
                    </a:lnTo>
                    <a:lnTo>
                      <a:pt x="476" y="712"/>
                    </a:lnTo>
                    <a:lnTo>
                      <a:pt x="472" y="712"/>
                    </a:lnTo>
                    <a:lnTo>
                      <a:pt x="409" y="708"/>
                    </a:lnTo>
                    <a:lnTo>
                      <a:pt x="348" y="704"/>
                    </a:lnTo>
                    <a:lnTo>
                      <a:pt x="290" y="696"/>
                    </a:lnTo>
                    <a:lnTo>
                      <a:pt x="235" y="689"/>
                    </a:lnTo>
                    <a:lnTo>
                      <a:pt x="186" y="677"/>
                    </a:lnTo>
                    <a:lnTo>
                      <a:pt x="141" y="663"/>
                    </a:lnTo>
                    <a:lnTo>
                      <a:pt x="102" y="648"/>
                    </a:lnTo>
                    <a:lnTo>
                      <a:pt x="67" y="630"/>
                    </a:lnTo>
                    <a:lnTo>
                      <a:pt x="39" y="608"/>
                    </a:lnTo>
                    <a:lnTo>
                      <a:pt x="18" y="583"/>
                    </a:lnTo>
                    <a:lnTo>
                      <a:pt x="6" y="554"/>
                    </a:lnTo>
                    <a:lnTo>
                      <a:pt x="0" y="524"/>
                    </a:lnTo>
                    <a:lnTo>
                      <a:pt x="0" y="520"/>
                    </a:lnTo>
                    <a:lnTo>
                      <a:pt x="4" y="487"/>
                    </a:lnTo>
                    <a:lnTo>
                      <a:pt x="16" y="446"/>
                    </a:lnTo>
                    <a:lnTo>
                      <a:pt x="51" y="370"/>
                    </a:lnTo>
                    <a:lnTo>
                      <a:pt x="94" y="299"/>
                    </a:lnTo>
                    <a:lnTo>
                      <a:pt x="147" y="235"/>
                    </a:lnTo>
                    <a:lnTo>
                      <a:pt x="204" y="176"/>
                    </a:lnTo>
                    <a:lnTo>
                      <a:pt x="270" y="125"/>
                    </a:lnTo>
                    <a:lnTo>
                      <a:pt x="341" y="82"/>
                    </a:lnTo>
                    <a:lnTo>
                      <a:pt x="415" y="47"/>
                    </a:lnTo>
                    <a:lnTo>
                      <a:pt x="497" y="21"/>
                    </a:lnTo>
                    <a:lnTo>
                      <a:pt x="581" y="6"/>
                    </a:lnTo>
                    <a:lnTo>
                      <a:pt x="667" y="0"/>
                    </a:lnTo>
                    <a:lnTo>
                      <a:pt x="759" y="6"/>
                    </a:lnTo>
                    <a:lnTo>
                      <a:pt x="847" y="23"/>
                    </a:lnTo>
                    <a:lnTo>
                      <a:pt x="932" y="53"/>
                    </a:lnTo>
                    <a:lnTo>
                      <a:pt x="1010" y="90"/>
                    </a:lnTo>
                    <a:lnTo>
                      <a:pt x="1082" y="137"/>
                    </a:lnTo>
                    <a:lnTo>
                      <a:pt x="1149" y="194"/>
                    </a:lnTo>
                    <a:lnTo>
                      <a:pt x="1208" y="256"/>
                    </a:lnTo>
                    <a:lnTo>
                      <a:pt x="1258" y="325"/>
                    </a:lnTo>
                    <a:lnTo>
                      <a:pt x="1301" y="401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FFFFFF"/>
                  </a:gs>
                  <a:gs pos="100000">
                    <a:srgbClr val="FF9900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0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</p:grpSp>
        <p:sp>
          <p:nvSpPr>
            <p:cNvPr id="38" name="Text Box 35"/>
            <p:cNvSpPr txBox="1">
              <a:spLocks noChangeArrowheads="1"/>
            </p:cNvSpPr>
            <p:nvPr/>
          </p:nvSpPr>
          <p:spPr bwMode="gray">
            <a:xfrm>
              <a:off x="1586" y="2016"/>
              <a:ext cx="253" cy="288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ru-RU" sz="2400" b="1" dirty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Verdana" pitchFamily="34" charset="0"/>
                </a:rPr>
                <a:t>1</a:t>
              </a:r>
              <a:endParaRPr lang="en-US" sz="24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</a:endParaRPr>
            </a:p>
          </p:txBody>
        </p:sp>
      </p:grpSp>
      <p:grpSp>
        <p:nvGrpSpPr>
          <p:cNvPr id="19" name="Group 16"/>
          <p:cNvGrpSpPr>
            <a:grpSpLocks/>
          </p:cNvGrpSpPr>
          <p:nvPr/>
        </p:nvGrpSpPr>
        <p:grpSpPr bwMode="auto">
          <a:xfrm>
            <a:off x="2686050" y="4878586"/>
            <a:ext cx="685800" cy="685800"/>
            <a:chOff x="1824" y="3357"/>
            <a:chExt cx="432" cy="432"/>
          </a:xfrm>
        </p:grpSpPr>
        <p:grpSp>
          <p:nvGrpSpPr>
            <p:cNvPr id="22" name="Group 17"/>
            <p:cNvGrpSpPr>
              <a:grpSpLocks/>
            </p:cNvGrpSpPr>
            <p:nvPr/>
          </p:nvGrpSpPr>
          <p:grpSpPr bwMode="auto">
            <a:xfrm>
              <a:off x="1824" y="3357"/>
              <a:ext cx="432" cy="432"/>
              <a:chOff x="2016" y="1920"/>
              <a:chExt cx="1680" cy="1680"/>
            </a:xfrm>
          </p:grpSpPr>
          <p:sp>
            <p:nvSpPr>
              <p:cNvPr id="44" name="Oval 18"/>
              <p:cNvSpPr>
                <a:spLocks noChangeArrowheads="1"/>
              </p:cNvSpPr>
              <p:nvPr/>
            </p:nvSpPr>
            <p:spPr bwMode="gray">
              <a:xfrm>
                <a:off x="2016" y="1920"/>
                <a:ext cx="1680" cy="1680"/>
              </a:xfrm>
              <a:prstGeom prst="ellipse">
                <a:avLst/>
              </a:prstGeom>
              <a:gradFill rotWithShape="1">
                <a:gsLst>
                  <a:gs pos="0">
                    <a:srgbClr val="33CCCC"/>
                  </a:gs>
                  <a:gs pos="100000">
                    <a:srgbClr val="0C3232"/>
                  </a:gs>
                </a:gsLst>
                <a:lin ang="5400000" scaled="1"/>
              </a:gra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 sz="1800"/>
              </a:p>
            </p:txBody>
          </p:sp>
          <p:sp>
            <p:nvSpPr>
              <p:cNvPr id="45" name="Freeform 19"/>
              <p:cNvSpPr>
                <a:spLocks/>
              </p:cNvSpPr>
              <p:nvPr/>
            </p:nvSpPr>
            <p:spPr bwMode="gray">
              <a:xfrm>
                <a:off x="2208" y="1948"/>
                <a:ext cx="1296" cy="634"/>
              </a:xfrm>
              <a:custGeom>
                <a:avLst/>
                <a:gdLst>
                  <a:gd name="T0" fmla="*/ 1160 w 1321"/>
                  <a:gd name="T1" fmla="*/ 199 h 712"/>
                  <a:gd name="T2" fmla="*/ 1174 w 1321"/>
                  <a:gd name="T3" fmla="*/ 221 h 712"/>
                  <a:gd name="T4" fmla="*/ 1177 w 1321"/>
                  <a:gd name="T5" fmla="*/ 240 h 712"/>
                  <a:gd name="T6" fmla="*/ 1172 w 1321"/>
                  <a:gd name="T7" fmla="*/ 257 h 712"/>
                  <a:gd name="T8" fmla="*/ 1157 w 1321"/>
                  <a:gd name="T9" fmla="*/ 273 h 712"/>
                  <a:gd name="T10" fmla="*/ 1134 w 1321"/>
                  <a:gd name="T11" fmla="*/ 289 h 712"/>
                  <a:gd name="T12" fmla="*/ 1105 w 1321"/>
                  <a:gd name="T13" fmla="*/ 301 h 712"/>
                  <a:gd name="T14" fmla="*/ 1066 w 1321"/>
                  <a:gd name="T15" fmla="*/ 313 h 712"/>
                  <a:gd name="T16" fmla="*/ 1023 w 1321"/>
                  <a:gd name="T17" fmla="*/ 324 h 712"/>
                  <a:gd name="T18" fmla="*/ 973 w 1321"/>
                  <a:gd name="T19" fmla="*/ 332 h 712"/>
                  <a:gd name="T20" fmla="*/ 919 w 1321"/>
                  <a:gd name="T21" fmla="*/ 340 h 712"/>
                  <a:gd name="T22" fmla="*/ 862 w 1321"/>
                  <a:gd name="T23" fmla="*/ 345 h 712"/>
                  <a:gd name="T24" fmla="*/ 799 w 1321"/>
                  <a:gd name="T25" fmla="*/ 351 h 712"/>
                  <a:gd name="T26" fmla="*/ 735 w 1321"/>
                  <a:gd name="T27" fmla="*/ 354 h 712"/>
                  <a:gd name="T28" fmla="*/ 709 w 1321"/>
                  <a:gd name="T29" fmla="*/ 355 h 712"/>
                  <a:gd name="T30" fmla="*/ 425 w 1321"/>
                  <a:gd name="T31" fmla="*/ 355 h 712"/>
                  <a:gd name="T32" fmla="*/ 421 w 1321"/>
                  <a:gd name="T33" fmla="*/ 355 h 712"/>
                  <a:gd name="T34" fmla="*/ 365 w 1321"/>
                  <a:gd name="T35" fmla="*/ 353 h 712"/>
                  <a:gd name="T36" fmla="*/ 311 w 1321"/>
                  <a:gd name="T37" fmla="*/ 351 h 712"/>
                  <a:gd name="T38" fmla="*/ 260 w 1321"/>
                  <a:gd name="T39" fmla="*/ 347 h 712"/>
                  <a:gd name="T40" fmla="*/ 211 w 1321"/>
                  <a:gd name="T41" fmla="*/ 344 h 712"/>
                  <a:gd name="T42" fmla="*/ 167 w 1321"/>
                  <a:gd name="T43" fmla="*/ 337 h 712"/>
                  <a:gd name="T44" fmla="*/ 126 w 1321"/>
                  <a:gd name="T45" fmla="*/ 329 h 712"/>
                  <a:gd name="T46" fmla="*/ 90 w 1321"/>
                  <a:gd name="T47" fmla="*/ 323 h 712"/>
                  <a:gd name="T48" fmla="*/ 61 w 1321"/>
                  <a:gd name="T49" fmla="*/ 314 h 712"/>
                  <a:gd name="T50" fmla="*/ 33 w 1321"/>
                  <a:gd name="T51" fmla="*/ 303 h 712"/>
                  <a:gd name="T52" fmla="*/ 18 w 1321"/>
                  <a:gd name="T53" fmla="*/ 290 h 712"/>
                  <a:gd name="T54" fmla="*/ 6 w 1321"/>
                  <a:gd name="T55" fmla="*/ 276 h 712"/>
                  <a:gd name="T56" fmla="*/ 0 w 1321"/>
                  <a:gd name="T57" fmla="*/ 261 h 712"/>
                  <a:gd name="T58" fmla="*/ 0 w 1321"/>
                  <a:gd name="T59" fmla="*/ 259 h 712"/>
                  <a:gd name="T60" fmla="*/ 4 w 1321"/>
                  <a:gd name="T61" fmla="*/ 242 h 712"/>
                  <a:gd name="T62" fmla="*/ 16 w 1321"/>
                  <a:gd name="T63" fmla="*/ 222 h 712"/>
                  <a:gd name="T64" fmla="*/ 45 w 1321"/>
                  <a:gd name="T65" fmla="*/ 184 h 712"/>
                  <a:gd name="T66" fmla="*/ 82 w 1321"/>
                  <a:gd name="T67" fmla="*/ 149 h 712"/>
                  <a:gd name="T68" fmla="*/ 130 w 1321"/>
                  <a:gd name="T69" fmla="*/ 118 h 712"/>
                  <a:gd name="T70" fmla="*/ 181 w 1321"/>
                  <a:gd name="T71" fmla="*/ 88 h 712"/>
                  <a:gd name="T72" fmla="*/ 240 w 1321"/>
                  <a:gd name="T73" fmla="*/ 61 h 712"/>
                  <a:gd name="T74" fmla="*/ 305 w 1321"/>
                  <a:gd name="T75" fmla="*/ 41 h 712"/>
                  <a:gd name="T76" fmla="*/ 370 w 1321"/>
                  <a:gd name="T77" fmla="*/ 23 h 712"/>
                  <a:gd name="T78" fmla="*/ 443 w 1321"/>
                  <a:gd name="T79" fmla="*/ 11 h 712"/>
                  <a:gd name="T80" fmla="*/ 518 w 1321"/>
                  <a:gd name="T81" fmla="*/ 4 h 712"/>
                  <a:gd name="T82" fmla="*/ 595 w 1321"/>
                  <a:gd name="T83" fmla="*/ 0 h 712"/>
                  <a:gd name="T84" fmla="*/ 595 w 1321"/>
                  <a:gd name="T85" fmla="*/ 0 h 712"/>
                  <a:gd name="T86" fmla="*/ 677 w 1321"/>
                  <a:gd name="T87" fmla="*/ 4 h 712"/>
                  <a:gd name="T88" fmla="*/ 755 w 1321"/>
                  <a:gd name="T89" fmla="*/ 11 h 712"/>
                  <a:gd name="T90" fmla="*/ 831 w 1321"/>
                  <a:gd name="T91" fmla="*/ 26 h 712"/>
                  <a:gd name="T92" fmla="*/ 901 w 1321"/>
                  <a:gd name="T93" fmla="*/ 45 h 712"/>
                  <a:gd name="T94" fmla="*/ 965 w 1321"/>
                  <a:gd name="T95" fmla="*/ 69 h 712"/>
                  <a:gd name="T96" fmla="*/ 1024 w 1321"/>
                  <a:gd name="T97" fmla="*/ 97 h 712"/>
                  <a:gd name="T98" fmla="*/ 1077 w 1321"/>
                  <a:gd name="T99" fmla="*/ 127 h 712"/>
                  <a:gd name="T100" fmla="*/ 1122 w 1321"/>
                  <a:gd name="T101" fmla="*/ 162 h 712"/>
                  <a:gd name="T102" fmla="*/ 1160 w 1321"/>
                  <a:gd name="T103" fmla="*/ 199 h 712"/>
                  <a:gd name="T104" fmla="*/ 1160 w 1321"/>
                  <a:gd name="T105" fmla="*/ 199 h 712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w 1321"/>
                  <a:gd name="T160" fmla="*/ 0 h 712"/>
                  <a:gd name="T161" fmla="*/ 1321 w 1321"/>
                  <a:gd name="T162" fmla="*/ 712 h 712"/>
                </a:gdLst>
                <a:ahLst/>
                <a:cxnLst>
                  <a:cxn ang="T106">
                    <a:pos x="T0" y="T1"/>
                  </a:cxn>
                  <a:cxn ang="T107">
                    <a:pos x="T2" y="T3"/>
                  </a:cxn>
                  <a:cxn ang="T108">
                    <a:pos x="T4" y="T5"/>
                  </a:cxn>
                  <a:cxn ang="T109">
                    <a:pos x="T6" y="T7"/>
                  </a:cxn>
                  <a:cxn ang="T110">
                    <a:pos x="T8" y="T9"/>
                  </a:cxn>
                  <a:cxn ang="T111">
                    <a:pos x="T10" y="T11"/>
                  </a:cxn>
                  <a:cxn ang="T112">
                    <a:pos x="T12" y="T13"/>
                  </a:cxn>
                  <a:cxn ang="T113">
                    <a:pos x="T14" y="T15"/>
                  </a:cxn>
                  <a:cxn ang="T114">
                    <a:pos x="T16" y="T17"/>
                  </a:cxn>
                  <a:cxn ang="T115">
                    <a:pos x="T18" y="T19"/>
                  </a:cxn>
                  <a:cxn ang="T116">
                    <a:pos x="T20" y="T21"/>
                  </a:cxn>
                  <a:cxn ang="T117">
                    <a:pos x="T22" y="T23"/>
                  </a:cxn>
                  <a:cxn ang="T118">
                    <a:pos x="T24" y="T25"/>
                  </a:cxn>
                  <a:cxn ang="T119">
                    <a:pos x="T26" y="T27"/>
                  </a:cxn>
                  <a:cxn ang="T120">
                    <a:pos x="T28" y="T29"/>
                  </a:cxn>
                  <a:cxn ang="T121">
                    <a:pos x="T30" y="T31"/>
                  </a:cxn>
                  <a:cxn ang="T122">
                    <a:pos x="T32" y="T33"/>
                  </a:cxn>
                  <a:cxn ang="T123">
                    <a:pos x="T34" y="T35"/>
                  </a:cxn>
                  <a:cxn ang="T124">
                    <a:pos x="T36" y="T37"/>
                  </a:cxn>
                  <a:cxn ang="T125">
                    <a:pos x="T38" y="T39"/>
                  </a:cxn>
                  <a:cxn ang="T126">
                    <a:pos x="T40" y="T41"/>
                  </a:cxn>
                  <a:cxn ang="T127">
                    <a:pos x="T42" y="T43"/>
                  </a:cxn>
                  <a:cxn ang="T128">
                    <a:pos x="T44" y="T45"/>
                  </a:cxn>
                  <a:cxn ang="T129">
                    <a:pos x="T46" y="T47"/>
                  </a:cxn>
                  <a:cxn ang="T130">
                    <a:pos x="T48" y="T49"/>
                  </a:cxn>
                  <a:cxn ang="T131">
                    <a:pos x="T50" y="T51"/>
                  </a:cxn>
                  <a:cxn ang="T132">
                    <a:pos x="T52" y="T53"/>
                  </a:cxn>
                  <a:cxn ang="T133">
                    <a:pos x="T54" y="T55"/>
                  </a:cxn>
                  <a:cxn ang="T134">
                    <a:pos x="T56" y="T57"/>
                  </a:cxn>
                  <a:cxn ang="T135">
                    <a:pos x="T58" y="T59"/>
                  </a:cxn>
                  <a:cxn ang="T136">
                    <a:pos x="T60" y="T61"/>
                  </a:cxn>
                  <a:cxn ang="T137">
                    <a:pos x="T62" y="T63"/>
                  </a:cxn>
                  <a:cxn ang="T138">
                    <a:pos x="T64" y="T65"/>
                  </a:cxn>
                  <a:cxn ang="T139">
                    <a:pos x="T66" y="T67"/>
                  </a:cxn>
                  <a:cxn ang="T140">
                    <a:pos x="T68" y="T69"/>
                  </a:cxn>
                  <a:cxn ang="T141">
                    <a:pos x="T70" y="T71"/>
                  </a:cxn>
                  <a:cxn ang="T142">
                    <a:pos x="T72" y="T73"/>
                  </a:cxn>
                  <a:cxn ang="T143">
                    <a:pos x="T74" y="T75"/>
                  </a:cxn>
                  <a:cxn ang="T144">
                    <a:pos x="T76" y="T77"/>
                  </a:cxn>
                  <a:cxn ang="T145">
                    <a:pos x="T78" y="T79"/>
                  </a:cxn>
                  <a:cxn ang="T146">
                    <a:pos x="T80" y="T81"/>
                  </a:cxn>
                  <a:cxn ang="T147">
                    <a:pos x="T82" y="T83"/>
                  </a:cxn>
                  <a:cxn ang="T148">
                    <a:pos x="T84" y="T85"/>
                  </a:cxn>
                  <a:cxn ang="T149">
                    <a:pos x="T86" y="T87"/>
                  </a:cxn>
                  <a:cxn ang="T150">
                    <a:pos x="T88" y="T89"/>
                  </a:cxn>
                  <a:cxn ang="T151">
                    <a:pos x="T90" y="T91"/>
                  </a:cxn>
                  <a:cxn ang="T152">
                    <a:pos x="T92" y="T93"/>
                  </a:cxn>
                  <a:cxn ang="T153">
                    <a:pos x="T94" y="T95"/>
                  </a:cxn>
                  <a:cxn ang="T154">
                    <a:pos x="T96" y="T97"/>
                  </a:cxn>
                  <a:cxn ang="T155">
                    <a:pos x="T98" y="T99"/>
                  </a:cxn>
                  <a:cxn ang="T156">
                    <a:pos x="T100" y="T101"/>
                  </a:cxn>
                  <a:cxn ang="T157">
                    <a:pos x="T102" y="T103"/>
                  </a:cxn>
                  <a:cxn ang="T158">
                    <a:pos x="T104" y="T105"/>
                  </a:cxn>
                </a:cxnLst>
                <a:rect l="T159" t="T160" r="T161" b="T162"/>
                <a:pathLst>
                  <a:path w="1321" h="712">
                    <a:moveTo>
                      <a:pt x="1301" y="401"/>
                    </a:moveTo>
                    <a:lnTo>
                      <a:pt x="1317" y="442"/>
                    </a:lnTo>
                    <a:lnTo>
                      <a:pt x="1321" y="481"/>
                    </a:lnTo>
                    <a:lnTo>
                      <a:pt x="1315" y="516"/>
                    </a:lnTo>
                    <a:lnTo>
                      <a:pt x="1298" y="550"/>
                    </a:lnTo>
                    <a:lnTo>
                      <a:pt x="1272" y="579"/>
                    </a:lnTo>
                    <a:lnTo>
                      <a:pt x="1239" y="604"/>
                    </a:lnTo>
                    <a:lnTo>
                      <a:pt x="1196" y="628"/>
                    </a:lnTo>
                    <a:lnTo>
                      <a:pt x="1147" y="649"/>
                    </a:lnTo>
                    <a:lnTo>
                      <a:pt x="1092" y="667"/>
                    </a:lnTo>
                    <a:lnTo>
                      <a:pt x="1031" y="683"/>
                    </a:lnTo>
                    <a:lnTo>
                      <a:pt x="967" y="694"/>
                    </a:lnTo>
                    <a:lnTo>
                      <a:pt x="896" y="704"/>
                    </a:lnTo>
                    <a:lnTo>
                      <a:pt x="824" y="710"/>
                    </a:lnTo>
                    <a:lnTo>
                      <a:pt x="795" y="712"/>
                    </a:lnTo>
                    <a:lnTo>
                      <a:pt x="476" y="712"/>
                    </a:lnTo>
                    <a:lnTo>
                      <a:pt x="472" y="712"/>
                    </a:lnTo>
                    <a:lnTo>
                      <a:pt x="409" y="708"/>
                    </a:lnTo>
                    <a:lnTo>
                      <a:pt x="348" y="704"/>
                    </a:lnTo>
                    <a:lnTo>
                      <a:pt x="290" y="696"/>
                    </a:lnTo>
                    <a:lnTo>
                      <a:pt x="235" y="689"/>
                    </a:lnTo>
                    <a:lnTo>
                      <a:pt x="186" y="677"/>
                    </a:lnTo>
                    <a:lnTo>
                      <a:pt x="141" y="663"/>
                    </a:lnTo>
                    <a:lnTo>
                      <a:pt x="102" y="648"/>
                    </a:lnTo>
                    <a:lnTo>
                      <a:pt x="67" y="630"/>
                    </a:lnTo>
                    <a:lnTo>
                      <a:pt x="39" y="608"/>
                    </a:lnTo>
                    <a:lnTo>
                      <a:pt x="18" y="583"/>
                    </a:lnTo>
                    <a:lnTo>
                      <a:pt x="6" y="554"/>
                    </a:lnTo>
                    <a:lnTo>
                      <a:pt x="0" y="524"/>
                    </a:lnTo>
                    <a:lnTo>
                      <a:pt x="0" y="520"/>
                    </a:lnTo>
                    <a:lnTo>
                      <a:pt x="4" y="487"/>
                    </a:lnTo>
                    <a:lnTo>
                      <a:pt x="16" y="446"/>
                    </a:lnTo>
                    <a:lnTo>
                      <a:pt x="51" y="370"/>
                    </a:lnTo>
                    <a:lnTo>
                      <a:pt x="94" y="299"/>
                    </a:lnTo>
                    <a:lnTo>
                      <a:pt x="147" y="235"/>
                    </a:lnTo>
                    <a:lnTo>
                      <a:pt x="204" y="176"/>
                    </a:lnTo>
                    <a:lnTo>
                      <a:pt x="270" y="125"/>
                    </a:lnTo>
                    <a:lnTo>
                      <a:pt x="341" y="82"/>
                    </a:lnTo>
                    <a:lnTo>
                      <a:pt x="415" y="47"/>
                    </a:lnTo>
                    <a:lnTo>
                      <a:pt x="497" y="21"/>
                    </a:lnTo>
                    <a:lnTo>
                      <a:pt x="581" y="6"/>
                    </a:lnTo>
                    <a:lnTo>
                      <a:pt x="667" y="0"/>
                    </a:lnTo>
                    <a:lnTo>
                      <a:pt x="759" y="6"/>
                    </a:lnTo>
                    <a:lnTo>
                      <a:pt x="847" y="23"/>
                    </a:lnTo>
                    <a:lnTo>
                      <a:pt x="932" y="53"/>
                    </a:lnTo>
                    <a:lnTo>
                      <a:pt x="1010" y="90"/>
                    </a:lnTo>
                    <a:lnTo>
                      <a:pt x="1082" y="137"/>
                    </a:lnTo>
                    <a:lnTo>
                      <a:pt x="1149" y="194"/>
                    </a:lnTo>
                    <a:lnTo>
                      <a:pt x="1208" y="256"/>
                    </a:lnTo>
                    <a:lnTo>
                      <a:pt x="1258" y="325"/>
                    </a:lnTo>
                    <a:lnTo>
                      <a:pt x="1301" y="401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FFFFFF"/>
                  </a:gs>
                  <a:gs pos="100000">
                    <a:srgbClr val="33CCCC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0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</p:grpSp>
        <p:sp>
          <p:nvSpPr>
            <p:cNvPr id="43" name="Text Box 20"/>
            <p:cNvSpPr txBox="1">
              <a:spLocks noChangeArrowheads="1"/>
            </p:cNvSpPr>
            <p:nvPr/>
          </p:nvSpPr>
          <p:spPr bwMode="gray">
            <a:xfrm>
              <a:off x="1908" y="3438"/>
              <a:ext cx="253" cy="288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ru-RU" sz="2400" b="1" dirty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Verdana" pitchFamily="34" charset="0"/>
                </a:rPr>
                <a:t>2</a:t>
              </a:r>
              <a:endParaRPr lang="en-US" sz="24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</a:endParaRPr>
            </a:p>
          </p:txBody>
        </p:sp>
      </p:grpSp>
      <p:grpSp>
        <p:nvGrpSpPr>
          <p:cNvPr id="23" name="Group 26"/>
          <p:cNvGrpSpPr>
            <a:grpSpLocks/>
          </p:cNvGrpSpPr>
          <p:nvPr/>
        </p:nvGrpSpPr>
        <p:grpSpPr bwMode="auto">
          <a:xfrm>
            <a:off x="4271250" y="5588136"/>
            <a:ext cx="654050" cy="622300"/>
            <a:chOff x="3552" y="3339"/>
            <a:chExt cx="412" cy="392"/>
          </a:xfrm>
        </p:grpSpPr>
        <p:grpSp>
          <p:nvGrpSpPr>
            <p:cNvPr id="26" name="Group 27"/>
            <p:cNvGrpSpPr>
              <a:grpSpLocks/>
            </p:cNvGrpSpPr>
            <p:nvPr/>
          </p:nvGrpSpPr>
          <p:grpSpPr bwMode="auto">
            <a:xfrm>
              <a:off x="3552" y="3339"/>
              <a:ext cx="412" cy="392"/>
              <a:chOff x="2016" y="1920"/>
              <a:chExt cx="1680" cy="1680"/>
            </a:xfrm>
          </p:grpSpPr>
          <p:sp>
            <p:nvSpPr>
              <p:cNvPr id="49" name="Oval 28"/>
              <p:cNvSpPr>
                <a:spLocks noChangeArrowheads="1"/>
              </p:cNvSpPr>
              <p:nvPr/>
            </p:nvSpPr>
            <p:spPr bwMode="gray">
              <a:xfrm>
                <a:off x="2016" y="1920"/>
                <a:ext cx="1680" cy="1680"/>
              </a:xfrm>
              <a:prstGeom prst="ellipse">
                <a:avLst/>
              </a:prstGeom>
              <a:gradFill rotWithShape="1">
                <a:gsLst>
                  <a:gs pos="0">
                    <a:srgbClr val="9966FF"/>
                  </a:gs>
                  <a:gs pos="100000">
                    <a:srgbClr val="462E74"/>
                  </a:gs>
                </a:gsLst>
                <a:lin ang="5400000" scaled="1"/>
              </a:gra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 sz="1800"/>
              </a:p>
            </p:txBody>
          </p:sp>
          <p:sp>
            <p:nvSpPr>
              <p:cNvPr id="50" name="Freeform 29"/>
              <p:cNvSpPr>
                <a:spLocks/>
              </p:cNvSpPr>
              <p:nvPr/>
            </p:nvSpPr>
            <p:spPr bwMode="gray">
              <a:xfrm>
                <a:off x="2208" y="1948"/>
                <a:ext cx="1296" cy="634"/>
              </a:xfrm>
              <a:custGeom>
                <a:avLst/>
                <a:gdLst>
                  <a:gd name="T0" fmla="*/ 1160 w 1321"/>
                  <a:gd name="T1" fmla="*/ 199 h 712"/>
                  <a:gd name="T2" fmla="*/ 1174 w 1321"/>
                  <a:gd name="T3" fmla="*/ 221 h 712"/>
                  <a:gd name="T4" fmla="*/ 1177 w 1321"/>
                  <a:gd name="T5" fmla="*/ 240 h 712"/>
                  <a:gd name="T6" fmla="*/ 1172 w 1321"/>
                  <a:gd name="T7" fmla="*/ 257 h 712"/>
                  <a:gd name="T8" fmla="*/ 1157 w 1321"/>
                  <a:gd name="T9" fmla="*/ 273 h 712"/>
                  <a:gd name="T10" fmla="*/ 1134 w 1321"/>
                  <a:gd name="T11" fmla="*/ 289 h 712"/>
                  <a:gd name="T12" fmla="*/ 1105 w 1321"/>
                  <a:gd name="T13" fmla="*/ 301 h 712"/>
                  <a:gd name="T14" fmla="*/ 1066 w 1321"/>
                  <a:gd name="T15" fmla="*/ 313 h 712"/>
                  <a:gd name="T16" fmla="*/ 1023 w 1321"/>
                  <a:gd name="T17" fmla="*/ 324 h 712"/>
                  <a:gd name="T18" fmla="*/ 973 w 1321"/>
                  <a:gd name="T19" fmla="*/ 332 h 712"/>
                  <a:gd name="T20" fmla="*/ 919 w 1321"/>
                  <a:gd name="T21" fmla="*/ 340 h 712"/>
                  <a:gd name="T22" fmla="*/ 862 w 1321"/>
                  <a:gd name="T23" fmla="*/ 345 h 712"/>
                  <a:gd name="T24" fmla="*/ 799 w 1321"/>
                  <a:gd name="T25" fmla="*/ 351 h 712"/>
                  <a:gd name="T26" fmla="*/ 735 w 1321"/>
                  <a:gd name="T27" fmla="*/ 354 h 712"/>
                  <a:gd name="T28" fmla="*/ 709 w 1321"/>
                  <a:gd name="T29" fmla="*/ 355 h 712"/>
                  <a:gd name="T30" fmla="*/ 425 w 1321"/>
                  <a:gd name="T31" fmla="*/ 355 h 712"/>
                  <a:gd name="T32" fmla="*/ 421 w 1321"/>
                  <a:gd name="T33" fmla="*/ 355 h 712"/>
                  <a:gd name="T34" fmla="*/ 365 w 1321"/>
                  <a:gd name="T35" fmla="*/ 353 h 712"/>
                  <a:gd name="T36" fmla="*/ 311 w 1321"/>
                  <a:gd name="T37" fmla="*/ 351 h 712"/>
                  <a:gd name="T38" fmla="*/ 260 w 1321"/>
                  <a:gd name="T39" fmla="*/ 347 h 712"/>
                  <a:gd name="T40" fmla="*/ 211 w 1321"/>
                  <a:gd name="T41" fmla="*/ 344 h 712"/>
                  <a:gd name="T42" fmla="*/ 167 w 1321"/>
                  <a:gd name="T43" fmla="*/ 337 h 712"/>
                  <a:gd name="T44" fmla="*/ 126 w 1321"/>
                  <a:gd name="T45" fmla="*/ 329 h 712"/>
                  <a:gd name="T46" fmla="*/ 90 w 1321"/>
                  <a:gd name="T47" fmla="*/ 323 h 712"/>
                  <a:gd name="T48" fmla="*/ 61 w 1321"/>
                  <a:gd name="T49" fmla="*/ 314 h 712"/>
                  <a:gd name="T50" fmla="*/ 33 w 1321"/>
                  <a:gd name="T51" fmla="*/ 303 h 712"/>
                  <a:gd name="T52" fmla="*/ 18 w 1321"/>
                  <a:gd name="T53" fmla="*/ 290 h 712"/>
                  <a:gd name="T54" fmla="*/ 6 w 1321"/>
                  <a:gd name="T55" fmla="*/ 276 h 712"/>
                  <a:gd name="T56" fmla="*/ 0 w 1321"/>
                  <a:gd name="T57" fmla="*/ 261 h 712"/>
                  <a:gd name="T58" fmla="*/ 0 w 1321"/>
                  <a:gd name="T59" fmla="*/ 259 h 712"/>
                  <a:gd name="T60" fmla="*/ 4 w 1321"/>
                  <a:gd name="T61" fmla="*/ 242 h 712"/>
                  <a:gd name="T62" fmla="*/ 16 w 1321"/>
                  <a:gd name="T63" fmla="*/ 222 h 712"/>
                  <a:gd name="T64" fmla="*/ 45 w 1321"/>
                  <a:gd name="T65" fmla="*/ 184 h 712"/>
                  <a:gd name="T66" fmla="*/ 82 w 1321"/>
                  <a:gd name="T67" fmla="*/ 149 h 712"/>
                  <a:gd name="T68" fmla="*/ 130 w 1321"/>
                  <a:gd name="T69" fmla="*/ 118 h 712"/>
                  <a:gd name="T70" fmla="*/ 181 w 1321"/>
                  <a:gd name="T71" fmla="*/ 88 h 712"/>
                  <a:gd name="T72" fmla="*/ 240 w 1321"/>
                  <a:gd name="T73" fmla="*/ 61 h 712"/>
                  <a:gd name="T74" fmla="*/ 305 w 1321"/>
                  <a:gd name="T75" fmla="*/ 41 h 712"/>
                  <a:gd name="T76" fmla="*/ 370 w 1321"/>
                  <a:gd name="T77" fmla="*/ 23 h 712"/>
                  <a:gd name="T78" fmla="*/ 443 w 1321"/>
                  <a:gd name="T79" fmla="*/ 11 h 712"/>
                  <a:gd name="T80" fmla="*/ 518 w 1321"/>
                  <a:gd name="T81" fmla="*/ 4 h 712"/>
                  <a:gd name="T82" fmla="*/ 595 w 1321"/>
                  <a:gd name="T83" fmla="*/ 0 h 712"/>
                  <a:gd name="T84" fmla="*/ 595 w 1321"/>
                  <a:gd name="T85" fmla="*/ 0 h 712"/>
                  <a:gd name="T86" fmla="*/ 677 w 1321"/>
                  <a:gd name="T87" fmla="*/ 4 h 712"/>
                  <a:gd name="T88" fmla="*/ 755 w 1321"/>
                  <a:gd name="T89" fmla="*/ 11 h 712"/>
                  <a:gd name="T90" fmla="*/ 831 w 1321"/>
                  <a:gd name="T91" fmla="*/ 26 h 712"/>
                  <a:gd name="T92" fmla="*/ 901 w 1321"/>
                  <a:gd name="T93" fmla="*/ 45 h 712"/>
                  <a:gd name="T94" fmla="*/ 965 w 1321"/>
                  <a:gd name="T95" fmla="*/ 69 h 712"/>
                  <a:gd name="T96" fmla="*/ 1024 w 1321"/>
                  <a:gd name="T97" fmla="*/ 97 h 712"/>
                  <a:gd name="T98" fmla="*/ 1077 w 1321"/>
                  <a:gd name="T99" fmla="*/ 127 h 712"/>
                  <a:gd name="T100" fmla="*/ 1122 w 1321"/>
                  <a:gd name="T101" fmla="*/ 162 h 712"/>
                  <a:gd name="T102" fmla="*/ 1160 w 1321"/>
                  <a:gd name="T103" fmla="*/ 199 h 712"/>
                  <a:gd name="T104" fmla="*/ 1160 w 1321"/>
                  <a:gd name="T105" fmla="*/ 199 h 712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w 1321"/>
                  <a:gd name="T160" fmla="*/ 0 h 712"/>
                  <a:gd name="T161" fmla="*/ 1321 w 1321"/>
                  <a:gd name="T162" fmla="*/ 712 h 712"/>
                </a:gdLst>
                <a:ahLst/>
                <a:cxnLst>
                  <a:cxn ang="T106">
                    <a:pos x="T0" y="T1"/>
                  </a:cxn>
                  <a:cxn ang="T107">
                    <a:pos x="T2" y="T3"/>
                  </a:cxn>
                  <a:cxn ang="T108">
                    <a:pos x="T4" y="T5"/>
                  </a:cxn>
                  <a:cxn ang="T109">
                    <a:pos x="T6" y="T7"/>
                  </a:cxn>
                  <a:cxn ang="T110">
                    <a:pos x="T8" y="T9"/>
                  </a:cxn>
                  <a:cxn ang="T111">
                    <a:pos x="T10" y="T11"/>
                  </a:cxn>
                  <a:cxn ang="T112">
                    <a:pos x="T12" y="T13"/>
                  </a:cxn>
                  <a:cxn ang="T113">
                    <a:pos x="T14" y="T15"/>
                  </a:cxn>
                  <a:cxn ang="T114">
                    <a:pos x="T16" y="T17"/>
                  </a:cxn>
                  <a:cxn ang="T115">
                    <a:pos x="T18" y="T19"/>
                  </a:cxn>
                  <a:cxn ang="T116">
                    <a:pos x="T20" y="T21"/>
                  </a:cxn>
                  <a:cxn ang="T117">
                    <a:pos x="T22" y="T23"/>
                  </a:cxn>
                  <a:cxn ang="T118">
                    <a:pos x="T24" y="T25"/>
                  </a:cxn>
                  <a:cxn ang="T119">
                    <a:pos x="T26" y="T27"/>
                  </a:cxn>
                  <a:cxn ang="T120">
                    <a:pos x="T28" y="T29"/>
                  </a:cxn>
                  <a:cxn ang="T121">
                    <a:pos x="T30" y="T31"/>
                  </a:cxn>
                  <a:cxn ang="T122">
                    <a:pos x="T32" y="T33"/>
                  </a:cxn>
                  <a:cxn ang="T123">
                    <a:pos x="T34" y="T35"/>
                  </a:cxn>
                  <a:cxn ang="T124">
                    <a:pos x="T36" y="T37"/>
                  </a:cxn>
                  <a:cxn ang="T125">
                    <a:pos x="T38" y="T39"/>
                  </a:cxn>
                  <a:cxn ang="T126">
                    <a:pos x="T40" y="T41"/>
                  </a:cxn>
                  <a:cxn ang="T127">
                    <a:pos x="T42" y="T43"/>
                  </a:cxn>
                  <a:cxn ang="T128">
                    <a:pos x="T44" y="T45"/>
                  </a:cxn>
                  <a:cxn ang="T129">
                    <a:pos x="T46" y="T47"/>
                  </a:cxn>
                  <a:cxn ang="T130">
                    <a:pos x="T48" y="T49"/>
                  </a:cxn>
                  <a:cxn ang="T131">
                    <a:pos x="T50" y="T51"/>
                  </a:cxn>
                  <a:cxn ang="T132">
                    <a:pos x="T52" y="T53"/>
                  </a:cxn>
                  <a:cxn ang="T133">
                    <a:pos x="T54" y="T55"/>
                  </a:cxn>
                  <a:cxn ang="T134">
                    <a:pos x="T56" y="T57"/>
                  </a:cxn>
                  <a:cxn ang="T135">
                    <a:pos x="T58" y="T59"/>
                  </a:cxn>
                  <a:cxn ang="T136">
                    <a:pos x="T60" y="T61"/>
                  </a:cxn>
                  <a:cxn ang="T137">
                    <a:pos x="T62" y="T63"/>
                  </a:cxn>
                  <a:cxn ang="T138">
                    <a:pos x="T64" y="T65"/>
                  </a:cxn>
                  <a:cxn ang="T139">
                    <a:pos x="T66" y="T67"/>
                  </a:cxn>
                  <a:cxn ang="T140">
                    <a:pos x="T68" y="T69"/>
                  </a:cxn>
                  <a:cxn ang="T141">
                    <a:pos x="T70" y="T71"/>
                  </a:cxn>
                  <a:cxn ang="T142">
                    <a:pos x="T72" y="T73"/>
                  </a:cxn>
                  <a:cxn ang="T143">
                    <a:pos x="T74" y="T75"/>
                  </a:cxn>
                  <a:cxn ang="T144">
                    <a:pos x="T76" y="T77"/>
                  </a:cxn>
                  <a:cxn ang="T145">
                    <a:pos x="T78" y="T79"/>
                  </a:cxn>
                  <a:cxn ang="T146">
                    <a:pos x="T80" y="T81"/>
                  </a:cxn>
                  <a:cxn ang="T147">
                    <a:pos x="T82" y="T83"/>
                  </a:cxn>
                  <a:cxn ang="T148">
                    <a:pos x="T84" y="T85"/>
                  </a:cxn>
                  <a:cxn ang="T149">
                    <a:pos x="T86" y="T87"/>
                  </a:cxn>
                  <a:cxn ang="T150">
                    <a:pos x="T88" y="T89"/>
                  </a:cxn>
                  <a:cxn ang="T151">
                    <a:pos x="T90" y="T91"/>
                  </a:cxn>
                  <a:cxn ang="T152">
                    <a:pos x="T92" y="T93"/>
                  </a:cxn>
                  <a:cxn ang="T153">
                    <a:pos x="T94" y="T95"/>
                  </a:cxn>
                  <a:cxn ang="T154">
                    <a:pos x="T96" y="T97"/>
                  </a:cxn>
                  <a:cxn ang="T155">
                    <a:pos x="T98" y="T99"/>
                  </a:cxn>
                  <a:cxn ang="T156">
                    <a:pos x="T100" y="T101"/>
                  </a:cxn>
                  <a:cxn ang="T157">
                    <a:pos x="T102" y="T103"/>
                  </a:cxn>
                  <a:cxn ang="T158">
                    <a:pos x="T104" y="T105"/>
                  </a:cxn>
                </a:cxnLst>
                <a:rect l="T159" t="T160" r="T161" b="T162"/>
                <a:pathLst>
                  <a:path w="1321" h="712">
                    <a:moveTo>
                      <a:pt x="1301" y="401"/>
                    </a:moveTo>
                    <a:lnTo>
                      <a:pt x="1317" y="442"/>
                    </a:lnTo>
                    <a:lnTo>
                      <a:pt x="1321" y="481"/>
                    </a:lnTo>
                    <a:lnTo>
                      <a:pt x="1315" y="516"/>
                    </a:lnTo>
                    <a:lnTo>
                      <a:pt x="1298" y="550"/>
                    </a:lnTo>
                    <a:lnTo>
                      <a:pt x="1272" y="579"/>
                    </a:lnTo>
                    <a:lnTo>
                      <a:pt x="1239" y="604"/>
                    </a:lnTo>
                    <a:lnTo>
                      <a:pt x="1196" y="628"/>
                    </a:lnTo>
                    <a:lnTo>
                      <a:pt x="1147" y="649"/>
                    </a:lnTo>
                    <a:lnTo>
                      <a:pt x="1092" y="667"/>
                    </a:lnTo>
                    <a:lnTo>
                      <a:pt x="1031" y="683"/>
                    </a:lnTo>
                    <a:lnTo>
                      <a:pt x="967" y="694"/>
                    </a:lnTo>
                    <a:lnTo>
                      <a:pt x="896" y="704"/>
                    </a:lnTo>
                    <a:lnTo>
                      <a:pt x="824" y="710"/>
                    </a:lnTo>
                    <a:lnTo>
                      <a:pt x="795" y="712"/>
                    </a:lnTo>
                    <a:lnTo>
                      <a:pt x="476" y="712"/>
                    </a:lnTo>
                    <a:lnTo>
                      <a:pt x="472" y="712"/>
                    </a:lnTo>
                    <a:lnTo>
                      <a:pt x="409" y="708"/>
                    </a:lnTo>
                    <a:lnTo>
                      <a:pt x="348" y="704"/>
                    </a:lnTo>
                    <a:lnTo>
                      <a:pt x="290" y="696"/>
                    </a:lnTo>
                    <a:lnTo>
                      <a:pt x="235" y="689"/>
                    </a:lnTo>
                    <a:lnTo>
                      <a:pt x="186" y="677"/>
                    </a:lnTo>
                    <a:lnTo>
                      <a:pt x="141" y="663"/>
                    </a:lnTo>
                    <a:lnTo>
                      <a:pt x="102" y="648"/>
                    </a:lnTo>
                    <a:lnTo>
                      <a:pt x="67" y="630"/>
                    </a:lnTo>
                    <a:lnTo>
                      <a:pt x="39" y="608"/>
                    </a:lnTo>
                    <a:lnTo>
                      <a:pt x="18" y="583"/>
                    </a:lnTo>
                    <a:lnTo>
                      <a:pt x="6" y="554"/>
                    </a:lnTo>
                    <a:lnTo>
                      <a:pt x="0" y="524"/>
                    </a:lnTo>
                    <a:lnTo>
                      <a:pt x="0" y="520"/>
                    </a:lnTo>
                    <a:lnTo>
                      <a:pt x="4" y="487"/>
                    </a:lnTo>
                    <a:lnTo>
                      <a:pt x="16" y="446"/>
                    </a:lnTo>
                    <a:lnTo>
                      <a:pt x="51" y="370"/>
                    </a:lnTo>
                    <a:lnTo>
                      <a:pt x="94" y="299"/>
                    </a:lnTo>
                    <a:lnTo>
                      <a:pt x="147" y="235"/>
                    </a:lnTo>
                    <a:lnTo>
                      <a:pt x="204" y="176"/>
                    </a:lnTo>
                    <a:lnTo>
                      <a:pt x="270" y="125"/>
                    </a:lnTo>
                    <a:lnTo>
                      <a:pt x="341" y="82"/>
                    </a:lnTo>
                    <a:lnTo>
                      <a:pt x="415" y="47"/>
                    </a:lnTo>
                    <a:lnTo>
                      <a:pt x="497" y="21"/>
                    </a:lnTo>
                    <a:lnTo>
                      <a:pt x="581" y="6"/>
                    </a:lnTo>
                    <a:lnTo>
                      <a:pt x="667" y="0"/>
                    </a:lnTo>
                    <a:lnTo>
                      <a:pt x="759" y="6"/>
                    </a:lnTo>
                    <a:lnTo>
                      <a:pt x="847" y="23"/>
                    </a:lnTo>
                    <a:lnTo>
                      <a:pt x="932" y="53"/>
                    </a:lnTo>
                    <a:lnTo>
                      <a:pt x="1010" y="90"/>
                    </a:lnTo>
                    <a:lnTo>
                      <a:pt x="1082" y="137"/>
                    </a:lnTo>
                    <a:lnTo>
                      <a:pt x="1149" y="194"/>
                    </a:lnTo>
                    <a:lnTo>
                      <a:pt x="1208" y="256"/>
                    </a:lnTo>
                    <a:lnTo>
                      <a:pt x="1258" y="325"/>
                    </a:lnTo>
                    <a:lnTo>
                      <a:pt x="1301" y="401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FFFFFF"/>
                  </a:gs>
                  <a:gs pos="100000">
                    <a:srgbClr val="9966FF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0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</p:grpSp>
        <p:sp>
          <p:nvSpPr>
            <p:cNvPr id="48" name="Text Box 30"/>
            <p:cNvSpPr txBox="1">
              <a:spLocks noChangeArrowheads="1"/>
            </p:cNvSpPr>
            <p:nvPr/>
          </p:nvSpPr>
          <p:spPr bwMode="gray">
            <a:xfrm>
              <a:off x="3652" y="3360"/>
              <a:ext cx="253" cy="288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ru-RU" sz="2400" b="1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Verdana" pitchFamily="34" charset="0"/>
                </a:rPr>
                <a:t>3</a:t>
              </a:r>
              <a:endParaRPr lang="en-US" sz="2400" b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</a:endParaRPr>
            </a:p>
          </p:txBody>
        </p:sp>
      </p:grpSp>
      <p:grpSp>
        <p:nvGrpSpPr>
          <p:cNvPr id="27" name="Group 21"/>
          <p:cNvGrpSpPr>
            <a:grpSpLocks/>
          </p:cNvGrpSpPr>
          <p:nvPr/>
        </p:nvGrpSpPr>
        <p:grpSpPr bwMode="auto">
          <a:xfrm>
            <a:off x="5834714" y="4761407"/>
            <a:ext cx="681037" cy="693738"/>
            <a:chOff x="3938" y="1968"/>
            <a:chExt cx="430" cy="437"/>
          </a:xfrm>
        </p:grpSpPr>
        <p:grpSp>
          <p:nvGrpSpPr>
            <p:cNvPr id="30" name="Group 22"/>
            <p:cNvGrpSpPr>
              <a:grpSpLocks/>
            </p:cNvGrpSpPr>
            <p:nvPr/>
          </p:nvGrpSpPr>
          <p:grpSpPr bwMode="auto">
            <a:xfrm>
              <a:off x="3938" y="1968"/>
              <a:ext cx="430" cy="437"/>
              <a:chOff x="2016" y="1920"/>
              <a:chExt cx="1680" cy="1680"/>
            </a:xfrm>
          </p:grpSpPr>
          <p:sp>
            <p:nvSpPr>
              <p:cNvPr id="54" name="Oval 23"/>
              <p:cNvSpPr>
                <a:spLocks noChangeArrowheads="1"/>
              </p:cNvSpPr>
              <p:nvPr/>
            </p:nvSpPr>
            <p:spPr bwMode="gray">
              <a:xfrm>
                <a:off x="2016" y="1920"/>
                <a:ext cx="1680" cy="1680"/>
              </a:xfrm>
              <a:prstGeom prst="ellipse">
                <a:avLst/>
              </a:prstGeom>
              <a:gradFill rotWithShape="1">
                <a:gsLst>
                  <a:gs pos="0">
                    <a:srgbClr val="4996E3"/>
                  </a:gs>
                  <a:gs pos="100000">
                    <a:srgbClr val="214467"/>
                  </a:gs>
                </a:gsLst>
                <a:lin ang="5400000" scaled="1"/>
              </a:gra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 sz="1800"/>
              </a:p>
            </p:txBody>
          </p:sp>
          <p:sp>
            <p:nvSpPr>
              <p:cNvPr id="55" name="Freeform 24"/>
              <p:cNvSpPr>
                <a:spLocks/>
              </p:cNvSpPr>
              <p:nvPr/>
            </p:nvSpPr>
            <p:spPr bwMode="gray">
              <a:xfrm>
                <a:off x="2208" y="1948"/>
                <a:ext cx="1296" cy="634"/>
              </a:xfrm>
              <a:custGeom>
                <a:avLst/>
                <a:gdLst>
                  <a:gd name="T0" fmla="*/ 1160 w 1321"/>
                  <a:gd name="T1" fmla="*/ 199 h 712"/>
                  <a:gd name="T2" fmla="*/ 1174 w 1321"/>
                  <a:gd name="T3" fmla="*/ 221 h 712"/>
                  <a:gd name="T4" fmla="*/ 1177 w 1321"/>
                  <a:gd name="T5" fmla="*/ 240 h 712"/>
                  <a:gd name="T6" fmla="*/ 1172 w 1321"/>
                  <a:gd name="T7" fmla="*/ 257 h 712"/>
                  <a:gd name="T8" fmla="*/ 1157 w 1321"/>
                  <a:gd name="T9" fmla="*/ 273 h 712"/>
                  <a:gd name="T10" fmla="*/ 1134 w 1321"/>
                  <a:gd name="T11" fmla="*/ 289 h 712"/>
                  <a:gd name="T12" fmla="*/ 1105 w 1321"/>
                  <a:gd name="T13" fmla="*/ 301 h 712"/>
                  <a:gd name="T14" fmla="*/ 1066 w 1321"/>
                  <a:gd name="T15" fmla="*/ 313 h 712"/>
                  <a:gd name="T16" fmla="*/ 1023 w 1321"/>
                  <a:gd name="T17" fmla="*/ 324 h 712"/>
                  <a:gd name="T18" fmla="*/ 973 w 1321"/>
                  <a:gd name="T19" fmla="*/ 332 h 712"/>
                  <a:gd name="T20" fmla="*/ 919 w 1321"/>
                  <a:gd name="T21" fmla="*/ 340 h 712"/>
                  <a:gd name="T22" fmla="*/ 862 w 1321"/>
                  <a:gd name="T23" fmla="*/ 345 h 712"/>
                  <a:gd name="T24" fmla="*/ 799 w 1321"/>
                  <a:gd name="T25" fmla="*/ 351 h 712"/>
                  <a:gd name="T26" fmla="*/ 735 w 1321"/>
                  <a:gd name="T27" fmla="*/ 354 h 712"/>
                  <a:gd name="T28" fmla="*/ 709 w 1321"/>
                  <a:gd name="T29" fmla="*/ 355 h 712"/>
                  <a:gd name="T30" fmla="*/ 425 w 1321"/>
                  <a:gd name="T31" fmla="*/ 355 h 712"/>
                  <a:gd name="T32" fmla="*/ 421 w 1321"/>
                  <a:gd name="T33" fmla="*/ 355 h 712"/>
                  <a:gd name="T34" fmla="*/ 365 w 1321"/>
                  <a:gd name="T35" fmla="*/ 353 h 712"/>
                  <a:gd name="T36" fmla="*/ 311 w 1321"/>
                  <a:gd name="T37" fmla="*/ 351 h 712"/>
                  <a:gd name="T38" fmla="*/ 260 w 1321"/>
                  <a:gd name="T39" fmla="*/ 347 h 712"/>
                  <a:gd name="T40" fmla="*/ 211 w 1321"/>
                  <a:gd name="T41" fmla="*/ 344 h 712"/>
                  <a:gd name="T42" fmla="*/ 167 w 1321"/>
                  <a:gd name="T43" fmla="*/ 337 h 712"/>
                  <a:gd name="T44" fmla="*/ 126 w 1321"/>
                  <a:gd name="T45" fmla="*/ 329 h 712"/>
                  <a:gd name="T46" fmla="*/ 90 w 1321"/>
                  <a:gd name="T47" fmla="*/ 323 h 712"/>
                  <a:gd name="T48" fmla="*/ 61 w 1321"/>
                  <a:gd name="T49" fmla="*/ 314 h 712"/>
                  <a:gd name="T50" fmla="*/ 33 w 1321"/>
                  <a:gd name="T51" fmla="*/ 303 h 712"/>
                  <a:gd name="T52" fmla="*/ 18 w 1321"/>
                  <a:gd name="T53" fmla="*/ 290 h 712"/>
                  <a:gd name="T54" fmla="*/ 6 w 1321"/>
                  <a:gd name="T55" fmla="*/ 276 h 712"/>
                  <a:gd name="T56" fmla="*/ 0 w 1321"/>
                  <a:gd name="T57" fmla="*/ 261 h 712"/>
                  <a:gd name="T58" fmla="*/ 0 w 1321"/>
                  <a:gd name="T59" fmla="*/ 259 h 712"/>
                  <a:gd name="T60" fmla="*/ 4 w 1321"/>
                  <a:gd name="T61" fmla="*/ 242 h 712"/>
                  <a:gd name="T62" fmla="*/ 16 w 1321"/>
                  <a:gd name="T63" fmla="*/ 222 h 712"/>
                  <a:gd name="T64" fmla="*/ 45 w 1321"/>
                  <a:gd name="T65" fmla="*/ 184 h 712"/>
                  <a:gd name="T66" fmla="*/ 82 w 1321"/>
                  <a:gd name="T67" fmla="*/ 149 h 712"/>
                  <a:gd name="T68" fmla="*/ 130 w 1321"/>
                  <a:gd name="T69" fmla="*/ 118 h 712"/>
                  <a:gd name="T70" fmla="*/ 181 w 1321"/>
                  <a:gd name="T71" fmla="*/ 88 h 712"/>
                  <a:gd name="T72" fmla="*/ 240 w 1321"/>
                  <a:gd name="T73" fmla="*/ 61 h 712"/>
                  <a:gd name="T74" fmla="*/ 305 w 1321"/>
                  <a:gd name="T75" fmla="*/ 41 h 712"/>
                  <a:gd name="T76" fmla="*/ 370 w 1321"/>
                  <a:gd name="T77" fmla="*/ 23 h 712"/>
                  <a:gd name="T78" fmla="*/ 443 w 1321"/>
                  <a:gd name="T79" fmla="*/ 11 h 712"/>
                  <a:gd name="T80" fmla="*/ 518 w 1321"/>
                  <a:gd name="T81" fmla="*/ 4 h 712"/>
                  <a:gd name="T82" fmla="*/ 595 w 1321"/>
                  <a:gd name="T83" fmla="*/ 0 h 712"/>
                  <a:gd name="T84" fmla="*/ 595 w 1321"/>
                  <a:gd name="T85" fmla="*/ 0 h 712"/>
                  <a:gd name="T86" fmla="*/ 677 w 1321"/>
                  <a:gd name="T87" fmla="*/ 4 h 712"/>
                  <a:gd name="T88" fmla="*/ 755 w 1321"/>
                  <a:gd name="T89" fmla="*/ 11 h 712"/>
                  <a:gd name="T90" fmla="*/ 831 w 1321"/>
                  <a:gd name="T91" fmla="*/ 26 h 712"/>
                  <a:gd name="T92" fmla="*/ 901 w 1321"/>
                  <a:gd name="T93" fmla="*/ 45 h 712"/>
                  <a:gd name="T94" fmla="*/ 965 w 1321"/>
                  <a:gd name="T95" fmla="*/ 69 h 712"/>
                  <a:gd name="T96" fmla="*/ 1024 w 1321"/>
                  <a:gd name="T97" fmla="*/ 97 h 712"/>
                  <a:gd name="T98" fmla="*/ 1077 w 1321"/>
                  <a:gd name="T99" fmla="*/ 127 h 712"/>
                  <a:gd name="T100" fmla="*/ 1122 w 1321"/>
                  <a:gd name="T101" fmla="*/ 162 h 712"/>
                  <a:gd name="T102" fmla="*/ 1160 w 1321"/>
                  <a:gd name="T103" fmla="*/ 199 h 712"/>
                  <a:gd name="T104" fmla="*/ 1160 w 1321"/>
                  <a:gd name="T105" fmla="*/ 199 h 712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w 1321"/>
                  <a:gd name="T160" fmla="*/ 0 h 712"/>
                  <a:gd name="T161" fmla="*/ 1321 w 1321"/>
                  <a:gd name="T162" fmla="*/ 712 h 712"/>
                </a:gdLst>
                <a:ahLst/>
                <a:cxnLst>
                  <a:cxn ang="T106">
                    <a:pos x="T0" y="T1"/>
                  </a:cxn>
                  <a:cxn ang="T107">
                    <a:pos x="T2" y="T3"/>
                  </a:cxn>
                  <a:cxn ang="T108">
                    <a:pos x="T4" y="T5"/>
                  </a:cxn>
                  <a:cxn ang="T109">
                    <a:pos x="T6" y="T7"/>
                  </a:cxn>
                  <a:cxn ang="T110">
                    <a:pos x="T8" y="T9"/>
                  </a:cxn>
                  <a:cxn ang="T111">
                    <a:pos x="T10" y="T11"/>
                  </a:cxn>
                  <a:cxn ang="T112">
                    <a:pos x="T12" y="T13"/>
                  </a:cxn>
                  <a:cxn ang="T113">
                    <a:pos x="T14" y="T15"/>
                  </a:cxn>
                  <a:cxn ang="T114">
                    <a:pos x="T16" y="T17"/>
                  </a:cxn>
                  <a:cxn ang="T115">
                    <a:pos x="T18" y="T19"/>
                  </a:cxn>
                  <a:cxn ang="T116">
                    <a:pos x="T20" y="T21"/>
                  </a:cxn>
                  <a:cxn ang="T117">
                    <a:pos x="T22" y="T23"/>
                  </a:cxn>
                  <a:cxn ang="T118">
                    <a:pos x="T24" y="T25"/>
                  </a:cxn>
                  <a:cxn ang="T119">
                    <a:pos x="T26" y="T27"/>
                  </a:cxn>
                  <a:cxn ang="T120">
                    <a:pos x="T28" y="T29"/>
                  </a:cxn>
                  <a:cxn ang="T121">
                    <a:pos x="T30" y="T31"/>
                  </a:cxn>
                  <a:cxn ang="T122">
                    <a:pos x="T32" y="T33"/>
                  </a:cxn>
                  <a:cxn ang="T123">
                    <a:pos x="T34" y="T35"/>
                  </a:cxn>
                  <a:cxn ang="T124">
                    <a:pos x="T36" y="T37"/>
                  </a:cxn>
                  <a:cxn ang="T125">
                    <a:pos x="T38" y="T39"/>
                  </a:cxn>
                  <a:cxn ang="T126">
                    <a:pos x="T40" y="T41"/>
                  </a:cxn>
                  <a:cxn ang="T127">
                    <a:pos x="T42" y="T43"/>
                  </a:cxn>
                  <a:cxn ang="T128">
                    <a:pos x="T44" y="T45"/>
                  </a:cxn>
                  <a:cxn ang="T129">
                    <a:pos x="T46" y="T47"/>
                  </a:cxn>
                  <a:cxn ang="T130">
                    <a:pos x="T48" y="T49"/>
                  </a:cxn>
                  <a:cxn ang="T131">
                    <a:pos x="T50" y="T51"/>
                  </a:cxn>
                  <a:cxn ang="T132">
                    <a:pos x="T52" y="T53"/>
                  </a:cxn>
                  <a:cxn ang="T133">
                    <a:pos x="T54" y="T55"/>
                  </a:cxn>
                  <a:cxn ang="T134">
                    <a:pos x="T56" y="T57"/>
                  </a:cxn>
                  <a:cxn ang="T135">
                    <a:pos x="T58" y="T59"/>
                  </a:cxn>
                  <a:cxn ang="T136">
                    <a:pos x="T60" y="T61"/>
                  </a:cxn>
                  <a:cxn ang="T137">
                    <a:pos x="T62" y="T63"/>
                  </a:cxn>
                  <a:cxn ang="T138">
                    <a:pos x="T64" y="T65"/>
                  </a:cxn>
                  <a:cxn ang="T139">
                    <a:pos x="T66" y="T67"/>
                  </a:cxn>
                  <a:cxn ang="T140">
                    <a:pos x="T68" y="T69"/>
                  </a:cxn>
                  <a:cxn ang="T141">
                    <a:pos x="T70" y="T71"/>
                  </a:cxn>
                  <a:cxn ang="T142">
                    <a:pos x="T72" y="T73"/>
                  </a:cxn>
                  <a:cxn ang="T143">
                    <a:pos x="T74" y="T75"/>
                  </a:cxn>
                  <a:cxn ang="T144">
                    <a:pos x="T76" y="T77"/>
                  </a:cxn>
                  <a:cxn ang="T145">
                    <a:pos x="T78" y="T79"/>
                  </a:cxn>
                  <a:cxn ang="T146">
                    <a:pos x="T80" y="T81"/>
                  </a:cxn>
                  <a:cxn ang="T147">
                    <a:pos x="T82" y="T83"/>
                  </a:cxn>
                  <a:cxn ang="T148">
                    <a:pos x="T84" y="T85"/>
                  </a:cxn>
                  <a:cxn ang="T149">
                    <a:pos x="T86" y="T87"/>
                  </a:cxn>
                  <a:cxn ang="T150">
                    <a:pos x="T88" y="T89"/>
                  </a:cxn>
                  <a:cxn ang="T151">
                    <a:pos x="T90" y="T91"/>
                  </a:cxn>
                  <a:cxn ang="T152">
                    <a:pos x="T92" y="T93"/>
                  </a:cxn>
                  <a:cxn ang="T153">
                    <a:pos x="T94" y="T95"/>
                  </a:cxn>
                  <a:cxn ang="T154">
                    <a:pos x="T96" y="T97"/>
                  </a:cxn>
                  <a:cxn ang="T155">
                    <a:pos x="T98" y="T99"/>
                  </a:cxn>
                  <a:cxn ang="T156">
                    <a:pos x="T100" y="T101"/>
                  </a:cxn>
                  <a:cxn ang="T157">
                    <a:pos x="T102" y="T103"/>
                  </a:cxn>
                  <a:cxn ang="T158">
                    <a:pos x="T104" y="T105"/>
                  </a:cxn>
                </a:cxnLst>
                <a:rect l="T159" t="T160" r="T161" b="T162"/>
                <a:pathLst>
                  <a:path w="1321" h="712">
                    <a:moveTo>
                      <a:pt x="1301" y="401"/>
                    </a:moveTo>
                    <a:lnTo>
                      <a:pt x="1317" y="442"/>
                    </a:lnTo>
                    <a:lnTo>
                      <a:pt x="1321" y="481"/>
                    </a:lnTo>
                    <a:lnTo>
                      <a:pt x="1315" y="516"/>
                    </a:lnTo>
                    <a:lnTo>
                      <a:pt x="1298" y="550"/>
                    </a:lnTo>
                    <a:lnTo>
                      <a:pt x="1272" y="579"/>
                    </a:lnTo>
                    <a:lnTo>
                      <a:pt x="1239" y="604"/>
                    </a:lnTo>
                    <a:lnTo>
                      <a:pt x="1196" y="628"/>
                    </a:lnTo>
                    <a:lnTo>
                      <a:pt x="1147" y="649"/>
                    </a:lnTo>
                    <a:lnTo>
                      <a:pt x="1092" y="667"/>
                    </a:lnTo>
                    <a:lnTo>
                      <a:pt x="1031" y="683"/>
                    </a:lnTo>
                    <a:lnTo>
                      <a:pt x="967" y="694"/>
                    </a:lnTo>
                    <a:lnTo>
                      <a:pt x="896" y="704"/>
                    </a:lnTo>
                    <a:lnTo>
                      <a:pt x="824" y="710"/>
                    </a:lnTo>
                    <a:lnTo>
                      <a:pt x="795" y="712"/>
                    </a:lnTo>
                    <a:lnTo>
                      <a:pt x="476" y="712"/>
                    </a:lnTo>
                    <a:lnTo>
                      <a:pt x="472" y="712"/>
                    </a:lnTo>
                    <a:lnTo>
                      <a:pt x="409" y="708"/>
                    </a:lnTo>
                    <a:lnTo>
                      <a:pt x="348" y="704"/>
                    </a:lnTo>
                    <a:lnTo>
                      <a:pt x="290" y="696"/>
                    </a:lnTo>
                    <a:lnTo>
                      <a:pt x="235" y="689"/>
                    </a:lnTo>
                    <a:lnTo>
                      <a:pt x="186" y="677"/>
                    </a:lnTo>
                    <a:lnTo>
                      <a:pt x="141" y="663"/>
                    </a:lnTo>
                    <a:lnTo>
                      <a:pt x="102" y="648"/>
                    </a:lnTo>
                    <a:lnTo>
                      <a:pt x="67" y="630"/>
                    </a:lnTo>
                    <a:lnTo>
                      <a:pt x="39" y="608"/>
                    </a:lnTo>
                    <a:lnTo>
                      <a:pt x="18" y="583"/>
                    </a:lnTo>
                    <a:lnTo>
                      <a:pt x="6" y="554"/>
                    </a:lnTo>
                    <a:lnTo>
                      <a:pt x="0" y="524"/>
                    </a:lnTo>
                    <a:lnTo>
                      <a:pt x="0" y="520"/>
                    </a:lnTo>
                    <a:lnTo>
                      <a:pt x="4" y="487"/>
                    </a:lnTo>
                    <a:lnTo>
                      <a:pt x="16" y="446"/>
                    </a:lnTo>
                    <a:lnTo>
                      <a:pt x="51" y="370"/>
                    </a:lnTo>
                    <a:lnTo>
                      <a:pt x="94" y="299"/>
                    </a:lnTo>
                    <a:lnTo>
                      <a:pt x="147" y="235"/>
                    </a:lnTo>
                    <a:lnTo>
                      <a:pt x="204" y="176"/>
                    </a:lnTo>
                    <a:lnTo>
                      <a:pt x="270" y="125"/>
                    </a:lnTo>
                    <a:lnTo>
                      <a:pt x="341" y="82"/>
                    </a:lnTo>
                    <a:lnTo>
                      <a:pt x="415" y="47"/>
                    </a:lnTo>
                    <a:lnTo>
                      <a:pt x="497" y="21"/>
                    </a:lnTo>
                    <a:lnTo>
                      <a:pt x="581" y="6"/>
                    </a:lnTo>
                    <a:lnTo>
                      <a:pt x="667" y="0"/>
                    </a:lnTo>
                    <a:lnTo>
                      <a:pt x="759" y="6"/>
                    </a:lnTo>
                    <a:lnTo>
                      <a:pt x="847" y="23"/>
                    </a:lnTo>
                    <a:lnTo>
                      <a:pt x="932" y="53"/>
                    </a:lnTo>
                    <a:lnTo>
                      <a:pt x="1010" y="90"/>
                    </a:lnTo>
                    <a:lnTo>
                      <a:pt x="1082" y="137"/>
                    </a:lnTo>
                    <a:lnTo>
                      <a:pt x="1149" y="194"/>
                    </a:lnTo>
                    <a:lnTo>
                      <a:pt x="1208" y="256"/>
                    </a:lnTo>
                    <a:lnTo>
                      <a:pt x="1258" y="325"/>
                    </a:lnTo>
                    <a:lnTo>
                      <a:pt x="1301" y="401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FFFFFF"/>
                  </a:gs>
                  <a:gs pos="100000">
                    <a:srgbClr val="66A7E8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0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</p:grpSp>
        <p:sp>
          <p:nvSpPr>
            <p:cNvPr id="53" name="Text Box 25"/>
            <p:cNvSpPr txBox="1">
              <a:spLocks noChangeArrowheads="1"/>
            </p:cNvSpPr>
            <p:nvPr/>
          </p:nvSpPr>
          <p:spPr bwMode="gray">
            <a:xfrm>
              <a:off x="4020" y="2028"/>
              <a:ext cx="255" cy="288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ru-RU" sz="2400" b="1" dirty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Verdana" pitchFamily="34" charset="0"/>
                </a:rPr>
                <a:t>4</a:t>
              </a:r>
              <a:endParaRPr lang="en-US" sz="24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</a:endParaRPr>
            </a:p>
          </p:txBody>
        </p:sp>
      </p:grpSp>
      <p:grpSp>
        <p:nvGrpSpPr>
          <p:cNvPr id="31" name="Group 8"/>
          <p:cNvGrpSpPr>
            <a:grpSpLocks/>
          </p:cNvGrpSpPr>
          <p:nvPr/>
        </p:nvGrpSpPr>
        <p:grpSpPr bwMode="auto">
          <a:xfrm>
            <a:off x="6025557" y="2970583"/>
            <a:ext cx="685800" cy="658813"/>
            <a:chOff x="2640" y="1088"/>
            <a:chExt cx="432" cy="415"/>
          </a:xfrm>
        </p:grpSpPr>
        <p:grpSp>
          <p:nvGrpSpPr>
            <p:cNvPr id="2053" name="Group 9"/>
            <p:cNvGrpSpPr>
              <a:grpSpLocks/>
            </p:cNvGrpSpPr>
            <p:nvPr/>
          </p:nvGrpSpPr>
          <p:grpSpPr bwMode="auto">
            <a:xfrm>
              <a:off x="2640" y="1088"/>
              <a:ext cx="432" cy="415"/>
              <a:chOff x="2016" y="1920"/>
              <a:chExt cx="1680" cy="1680"/>
            </a:xfrm>
          </p:grpSpPr>
          <p:sp>
            <p:nvSpPr>
              <p:cNvPr id="59" name="Oval 10"/>
              <p:cNvSpPr>
                <a:spLocks noChangeArrowheads="1"/>
              </p:cNvSpPr>
              <p:nvPr/>
            </p:nvSpPr>
            <p:spPr bwMode="gray">
              <a:xfrm>
                <a:off x="2016" y="1920"/>
                <a:ext cx="1680" cy="1680"/>
              </a:xfrm>
              <a:prstGeom prst="ellipse">
                <a:avLst/>
              </a:prstGeom>
              <a:gradFill rotWithShape="1">
                <a:gsLst>
                  <a:gs pos="0">
                    <a:srgbClr val="FFCC00"/>
                  </a:gs>
                  <a:gs pos="100000">
                    <a:srgbClr val="6C5600"/>
                  </a:gs>
                </a:gsLst>
                <a:lin ang="5400000" scaled="1"/>
              </a:gra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 sz="1800"/>
              </a:p>
            </p:txBody>
          </p:sp>
          <p:sp>
            <p:nvSpPr>
              <p:cNvPr id="60" name="Freeform 11"/>
              <p:cNvSpPr>
                <a:spLocks/>
              </p:cNvSpPr>
              <p:nvPr/>
            </p:nvSpPr>
            <p:spPr bwMode="gray">
              <a:xfrm>
                <a:off x="2208" y="1948"/>
                <a:ext cx="1296" cy="634"/>
              </a:xfrm>
              <a:custGeom>
                <a:avLst/>
                <a:gdLst>
                  <a:gd name="T0" fmla="*/ 1160 w 1321"/>
                  <a:gd name="T1" fmla="*/ 199 h 712"/>
                  <a:gd name="T2" fmla="*/ 1174 w 1321"/>
                  <a:gd name="T3" fmla="*/ 221 h 712"/>
                  <a:gd name="T4" fmla="*/ 1177 w 1321"/>
                  <a:gd name="T5" fmla="*/ 240 h 712"/>
                  <a:gd name="T6" fmla="*/ 1172 w 1321"/>
                  <a:gd name="T7" fmla="*/ 257 h 712"/>
                  <a:gd name="T8" fmla="*/ 1157 w 1321"/>
                  <a:gd name="T9" fmla="*/ 273 h 712"/>
                  <a:gd name="T10" fmla="*/ 1134 w 1321"/>
                  <a:gd name="T11" fmla="*/ 289 h 712"/>
                  <a:gd name="T12" fmla="*/ 1105 w 1321"/>
                  <a:gd name="T13" fmla="*/ 301 h 712"/>
                  <a:gd name="T14" fmla="*/ 1066 w 1321"/>
                  <a:gd name="T15" fmla="*/ 313 h 712"/>
                  <a:gd name="T16" fmla="*/ 1023 w 1321"/>
                  <a:gd name="T17" fmla="*/ 324 h 712"/>
                  <a:gd name="T18" fmla="*/ 973 w 1321"/>
                  <a:gd name="T19" fmla="*/ 332 h 712"/>
                  <a:gd name="T20" fmla="*/ 919 w 1321"/>
                  <a:gd name="T21" fmla="*/ 340 h 712"/>
                  <a:gd name="T22" fmla="*/ 862 w 1321"/>
                  <a:gd name="T23" fmla="*/ 345 h 712"/>
                  <a:gd name="T24" fmla="*/ 799 w 1321"/>
                  <a:gd name="T25" fmla="*/ 351 h 712"/>
                  <a:gd name="T26" fmla="*/ 735 w 1321"/>
                  <a:gd name="T27" fmla="*/ 354 h 712"/>
                  <a:gd name="T28" fmla="*/ 709 w 1321"/>
                  <a:gd name="T29" fmla="*/ 355 h 712"/>
                  <a:gd name="T30" fmla="*/ 425 w 1321"/>
                  <a:gd name="T31" fmla="*/ 355 h 712"/>
                  <a:gd name="T32" fmla="*/ 421 w 1321"/>
                  <a:gd name="T33" fmla="*/ 355 h 712"/>
                  <a:gd name="T34" fmla="*/ 365 w 1321"/>
                  <a:gd name="T35" fmla="*/ 353 h 712"/>
                  <a:gd name="T36" fmla="*/ 311 w 1321"/>
                  <a:gd name="T37" fmla="*/ 351 h 712"/>
                  <a:gd name="T38" fmla="*/ 260 w 1321"/>
                  <a:gd name="T39" fmla="*/ 347 h 712"/>
                  <a:gd name="T40" fmla="*/ 211 w 1321"/>
                  <a:gd name="T41" fmla="*/ 344 h 712"/>
                  <a:gd name="T42" fmla="*/ 167 w 1321"/>
                  <a:gd name="T43" fmla="*/ 337 h 712"/>
                  <a:gd name="T44" fmla="*/ 126 w 1321"/>
                  <a:gd name="T45" fmla="*/ 329 h 712"/>
                  <a:gd name="T46" fmla="*/ 90 w 1321"/>
                  <a:gd name="T47" fmla="*/ 323 h 712"/>
                  <a:gd name="T48" fmla="*/ 61 w 1321"/>
                  <a:gd name="T49" fmla="*/ 314 h 712"/>
                  <a:gd name="T50" fmla="*/ 33 w 1321"/>
                  <a:gd name="T51" fmla="*/ 303 h 712"/>
                  <a:gd name="T52" fmla="*/ 18 w 1321"/>
                  <a:gd name="T53" fmla="*/ 290 h 712"/>
                  <a:gd name="T54" fmla="*/ 6 w 1321"/>
                  <a:gd name="T55" fmla="*/ 276 h 712"/>
                  <a:gd name="T56" fmla="*/ 0 w 1321"/>
                  <a:gd name="T57" fmla="*/ 261 h 712"/>
                  <a:gd name="T58" fmla="*/ 0 w 1321"/>
                  <a:gd name="T59" fmla="*/ 259 h 712"/>
                  <a:gd name="T60" fmla="*/ 4 w 1321"/>
                  <a:gd name="T61" fmla="*/ 242 h 712"/>
                  <a:gd name="T62" fmla="*/ 16 w 1321"/>
                  <a:gd name="T63" fmla="*/ 222 h 712"/>
                  <a:gd name="T64" fmla="*/ 45 w 1321"/>
                  <a:gd name="T65" fmla="*/ 184 h 712"/>
                  <a:gd name="T66" fmla="*/ 82 w 1321"/>
                  <a:gd name="T67" fmla="*/ 149 h 712"/>
                  <a:gd name="T68" fmla="*/ 130 w 1321"/>
                  <a:gd name="T69" fmla="*/ 118 h 712"/>
                  <a:gd name="T70" fmla="*/ 181 w 1321"/>
                  <a:gd name="T71" fmla="*/ 88 h 712"/>
                  <a:gd name="T72" fmla="*/ 240 w 1321"/>
                  <a:gd name="T73" fmla="*/ 61 h 712"/>
                  <a:gd name="T74" fmla="*/ 305 w 1321"/>
                  <a:gd name="T75" fmla="*/ 41 h 712"/>
                  <a:gd name="T76" fmla="*/ 370 w 1321"/>
                  <a:gd name="T77" fmla="*/ 23 h 712"/>
                  <a:gd name="T78" fmla="*/ 443 w 1321"/>
                  <a:gd name="T79" fmla="*/ 11 h 712"/>
                  <a:gd name="T80" fmla="*/ 518 w 1321"/>
                  <a:gd name="T81" fmla="*/ 4 h 712"/>
                  <a:gd name="T82" fmla="*/ 595 w 1321"/>
                  <a:gd name="T83" fmla="*/ 0 h 712"/>
                  <a:gd name="T84" fmla="*/ 595 w 1321"/>
                  <a:gd name="T85" fmla="*/ 0 h 712"/>
                  <a:gd name="T86" fmla="*/ 677 w 1321"/>
                  <a:gd name="T87" fmla="*/ 4 h 712"/>
                  <a:gd name="T88" fmla="*/ 755 w 1321"/>
                  <a:gd name="T89" fmla="*/ 11 h 712"/>
                  <a:gd name="T90" fmla="*/ 831 w 1321"/>
                  <a:gd name="T91" fmla="*/ 26 h 712"/>
                  <a:gd name="T92" fmla="*/ 901 w 1321"/>
                  <a:gd name="T93" fmla="*/ 45 h 712"/>
                  <a:gd name="T94" fmla="*/ 965 w 1321"/>
                  <a:gd name="T95" fmla="*/ 69 h 712"/>
                  <a:gd name="T96" fmla="*/ 1024 w 1321"/>
                  <a:gd name="T97" fmla="*/ 97 h 712"/>
                  <a:gd name="T98" fmla="*/ 1077 w 1321"/>
                  <a:gd name="T99" fmla="*/ 127 h 712"/>
                  <a:gd name="T100" fmla="*/ 1122 w 1321"/>
                  <a:gd name="T101" fmla="*/ 162 h 712"/>
                  <a:gd name="T102" fmla="*/ 1160 w 1321"/>
                  <a:gd name="T103" fmla="*/ 199 h 712"/>
                  <a:gd name="T104" fmla="*/ 1160 w 1321"/>
                  <a:gd name="T105" fmla="*/ 199 h 712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w 1321"/>
                  <a:gd name="T160" fmla="*/ 0 h 712"/>
                  <a:gd name="T161" fmla="*/ 1321 w 1321"/>
                  <a:gd name="T162" fmla="*/ 712 h 712"/>
                </a:gdLst>
                <a:ahLst/>
                <a:cxnLst>
                  <a:cxn ang="T106">
                    <a:pos x="T0" y="T1"/>
                  </a:cxn>
                  <a:cxn ang="T107">
                    <a:pos x="T2" y="T3"/>
                  </a:cxn>
                  <a:cxn ang="T108">
                    <a:pos x="T4" y="T5"/>
                  </a:cxn>
                  <a:cxn ang="T109">
                    <a:pos x="T6" y="T7"/>
                  </a:cxn>
                  <a:cxn ang="T110">
                    <a:pos x="T8" y="T9"/>
                  </a:cxn>
                  <a:cxn ang="T111">
                    <a:pos x="T10" y="T11"/>
                  </a:cxn>
                  <a:cxn ang="T112">
                    <a:pos x="T12" y="T13"/>
                  </a:cxn>
                  <a:cxn ang="T113">
                    <a:pos x="T14" y="T15"/>
                  </a:cxn>
                  <a:cxn ang="T114">
                    <a:pos x="T16" y="T17"/>
                  </a:cxn>
                  <a:cxn ang="T115">
                    <a:pos x="T18" y="T19"/>
                  </a:cxn>
                  <a:cxn ang="T116">
                    <a:pos x="T20" y="T21"/>
                  </a:cxn>
                  <a:cxn ang="T117">
                    <a:pos x="T22" y="T23"/>
                  </a:cxn>
                  <a:cxn ang="T118">
                    <a:pos x="T24" y="T25"/>
                  </a:cxn>
                  <a:cxn ang="T119">
                    <a:pos x="T26" y="T27"/>
                  </a:cxn>
                  <a:cxn ang="T120">
                    <a:pos x="T28" y="T29"/>
                  </a:cxn>
                  <a:cxn ang="T121">
                    <a:pos x="T30" y="T31"/>
                  </a:cxn>
                  <a:cxn ang="T122">
                    <a:pos x="T32" y="T33"/>
                  </a:cxn>
                  <a:cxn ang="T123">
                    <a:pos x="T34" y="T35"/>
                  </a:cxn>
                  <a:cxn ang="T124">
                    <a:pos x="T36" y="T37"/>
                  </a:cxn>
                  <a:cxn ang="T125">
                    <a:pos x="T38" y="T39"/>
                  </a:cxn>
                  <a:cxn ang="T126">
                    <a:pos x="T40" y="T41"/>
                  </a:cxn>
                  <a:cxn ang="T127">
                    <a:pos x="T42" y="T43"/>
                  </a:cxn>
                  <a:cxn ang="T128">
                    <a:pos x="T44" y="T45"/>
                  </a:cxn>
                  <a:cxn ang="T129">
                    <a:pos x="T46" y="T47"/>
                  </a:cxn>
                  <a:cxn ang="T130">
                    <a:pos x="T48" y="T49"/>
                  </a:cxn>
                  <a:cxn ang="T131">
                    <a:pos x="T50" y="T51"/>
                  </a:cxn>
                  <a:cxn ang="T132">
                    <a:pos x="T52" y="T53"/>
                  </a:cxn>
                  <a:cxn ang="T133">
                    <a:pos x="T54" y="T55"/>
                  </a:cxn>
                  <a:cxn ang="T134">
                    <a:pos x="T56" y="T57"/>
                  </a:cxn>
                  <a:cxn ang="T135">
                    <a:pos x="T58" y="T59"/>
                  </a:cxn>
                  <a:cxn ang="T136">
                    <a:pos x="T60" y="T61"/>
                  </a:cxn>
                  <a:cxn ang="T137">
                    <a:pos x="T62" y="T63"/>
                  </a:cxn>
                  <a:cxn ang="T138">
                    <a:pos x="T64" y="T65"/>
                  </a:cxn>
                  <a:cxn ang="T139">
                    <a:pos x="T66" y="T67"/>
                  </a:cxn>
                  <a:cxn ang="T140">
                    <a:pos x="T68" y="T69"/>
                  </a:cxn>
                  <a:cxn ang="T141">
                    <a:pos x="T70" y="T71"/>
                  </a:cxn>
                  <a:cxn ang="T142">
                    <a:pos x="T72" y="T73"/>
                  </a:cxn>
                  <a:cxn ang="T143">
                    <a:pos x="T74" y="T75"/>
                  </a:cxn>
                  <a:cxn ang="T144">
                    <a:pos x="T76" y="T77"/>
                  </a:cxn>
                  <a:cxn ang="T145">
                    <a:pos x="T78" y="T79"/>
                  </a:cxn>
                  <a:cxn ang="T146">
                    <a:pos x="T80" y="T81"/>
                  </a:cxn>
                  <a:cxn ang="T147">
                    <a:pos x="T82" y="T83"/>
                  </a:cxn>
                  <a:cxn ang="T148">
                    <a:pos x="T84" y="T85"/>
                  </a:cxn>
                  <a:cxn ang="T149">
                    <a:pos x="T86" y="T87"/>
                  </a:cxn>
                  <a:cxn ang="T150">
                    <a:pos x="T88" y="T89"/>
                  </a:cxn>
                  <a:cxn ang="T151">
                    <a:pos x="T90" y="T91"/>
                  </a:cxn>
                  <a:cxn ang="T152">
                    <a:pos x="T92" y="T93"/>
                  </a:cxn>
                  <a:cxn ang="T153">
                    <a:pos x="T94" y="T95"/>
                  </a:cxn>
                  <a:cxn ang="T154">
                    <a:pos x="T96" y="T97"/>
                  </a:cxn>
                  <a:cxn ang="T155">
                    <a:pos x="T98" y="T99"/>
                  </a:cxn>
                  <a:cxn ang="T156">
                    <a:pos x="T100" y="T101"/>
                  </a:cxn>
                  <a:cxn ang="T157">
                    <a:pos x="T102" y="T103"/>
                  </a:cxn>
                  <a:cxn ang="T158">
                    <a:pos x="T104" y="T105"/>
                  </a:cxn>
                </a:cxnLst>
                <a:rect l="T159" t="T160" r="T161" b="T162"/>
                <a:pathLst>
                  <a:path w="1321" h="712">
                    <a:moveTo>
                      <a:pt x="1301" y="401"/>
                    </a:moveTo>
                    <a:lnTo>
                      <a:pt x="1317" y="442"/>
                    </a:lnTo>
                    <a:lnTo>
                      <a:pt x="1321" y="481"/>
                    </a:lnTo>
                    <a:lnTo>
                      <a:pt x="1315" y="516"/>
                    </a:lnTo>
                    <a:lnTo>
                      <a:pt x="1298" y="550"/>
                    </a:lnTo>
                    <a:lnTo>
                      <a:pt x="1272" y="579"/>
                    </a:lnTo>
                    <a:lnTo>
                      <a:pt x="1239" y="604"/>
                    </a:lnTo>
                    <a:lnTo>
                      <a:pt x="1196" y="628"/>
                    </a:lnTo>
                    <a:lnTo>
                      <a:pt x="1147" y="649"/>
                    </a:lnTo>
                    <a:lnTo>
                      <a:pt x="1092" y="667"/>
                    </a:lnTo>
                    <a:lnTo>
                      <a:pt x="1031" y="683"/>
                    </a:lnTo>
                    <a:lnTo>
                      <a:pt x="967" y="694"/>
                    </a:lnTo>
                    <a:lnTo>
                      <a:pt x="896" y="704"/>
                    </a:lnTo>
                    <a:lnTo>
                      <a:pt x="824" y="710"/>
                    </a:lnTo>
                    <a:lnTo>
                      <a:pt x="795" y="712"/>
                    </a:lnTo>
                    <a:lnTo>
                      <a:pt x="476" y="712"/>
                    </a:lnTo>
                    <a:lnTo>
                      <a:pt x="472" y="712"/>
                    </a:lnTo>
                    <a:lnTo>
                      <a:pt x="409" y="708"/>
                    </a:lnTo>
                    <a:lnTo>
                      <a:pt x="348" y="704"/>
                    </a:lnTo>
                    <a:lnTo>
                      <a:pt x="290" y="696"/>
                    </a:lnTo>
                    <a:lnTo>
                      <a:pt x="235" y="689"/>
                    </a:lnTo>
                    <a:lnTo>
                      <a:pt x="186" y="677"/>
                    </a:lnTo>
                    <a:lnTo>
                      <a:pt x="141" y="663"/>
                    </a:lnTo>
                    <a:lnTo>
                      <a:pt x="102" y="648"/>
                    </a:lnTo>
                    <a:lnTo>
                      <a:pt x="67" y="630"/>
                    </a:lnTo>
                    <a:lnTo>
                      <a:pt x="39" y="608"/>
                    </a:lnTo>
                    <a:lnTo>
                      <a:pt x="18" y="583"/>
                    </a:lnTo>
                    <a:lnTo>
                      <a:pt x="6" y="554"/>
                    </a:lnTo>
                    <a:lnTo>
                      <a:pt x="0" y="524"/>
                    </a:lnTo>
                    <a:lnTo>
                      <a:pt x="0" y="520"/>
                    </a:lnTo>
                    <a:lnTo>
                      <a:pt x="4" y="487"/>
                    </a:lnTo>
                    <a:lnTo>
                      <a:pt x="16" y="446"/>
                    </a:lnTo>
                    <a:lnTo>
                      <a:pt x="51" y="370"/>
                    </a:lnTo>
                    <a:lnTo>
                      <a:pt x="94" y="299"/>
                    </a:lnTo>
                    <a:lnTo>
                      <a:pt x="147" y="235"/>
                    </a:lnTo>
                    <a:lnTo>
                      <a:pt x="204" y="176"/>
                    </a:lnTo>
                    <a:lnTo>
                      <a:pt x="270" y="125"/>
                    </a:lnTo>
                    <a:lnTo>
                      <a:pt x="341" y="82"/>
                    </a:lnTo>
                    <a:lnTo>
                      <a:pt x="415" y="47"/>
                    </a:lnTo>
                    <a:lnTo>
                      <a:pt x="497" y="21"/>
                    </a:lnTo>
                    <a:lnTo>
                      <a:pt x="581" y="6"/>
                    </a:lnTo>
                    <a:lnTo>
                      <a:pt x="667" y="0"/>
                    </a:lnTo>
                    <a:lnTo>
                      <a:pt x="759" y="6"/>
                    </a:lnTo>
                    <a:lnTo>
                      <a:pt x="847" y="23"/>
                    </a:lnTo>
                    <a:lnTo>
                      <a:pt x="932" y="53"/>
                    </a:lnTo>
                    <a:lnTo>
                      <a:pt x="1010" y="90"/>
                    </a:lnTo>
                    <a:lnTo>
                      <a:pt x="1082" y="137"/>
                    </a:lnTo>
                    <a:lnTo>
                      <a:pt x="1149" y="194"/>
                    </a:lnTo>
                    <a:lnTo>
                      <a:pt x="1208" y="256"/>
                    </a:lnTo>
                    <a:lnTo>
                      <a:pt x="1258" y="325"/>
                    </a:lnTo>
                    <a:lnTo>
                      <a:pt x="1301" y="401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FFFFFF"/>
                  </a:gs>
                  <a:gs pos="100000">
                    <a:srgbClr val="FFCC00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0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</p:grpSp>
        <p:sp>
          <p:nvSpPr>
            <p:cNvPr id="58" name="Text Box 12"/>
            <p:cNvSpPr txBox="1">
              <a:spLocks noChangeArrowheads="1"/>
            </p:cNvSpPr>
            <p:nvPr/>
          </p:nvSpPr>
          <p:spPr bwMode="gray">
            <a:xfrm>
              <a:off x="2738" y="1152"/>
              <a:ext cx="253" cy="288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ru-RU" sz="2400" b="1" dirty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Verdana" pitchFamily="34" charset="0"/>
                </a:rPr>
                <a:t>5</a:t>
              </a:r>
              <a:endParaRPr lang="en-US" sz="24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</a:endParaRPr>
            </a:p>
          </p:txBody>
        </p:sp>
      </p:grpSp>
      <p:grpSp>
        <p:nvGrpSpPr>
          <p:cNvPr id="2054" name="Group 31"/>
          <p:cNvGrpSpPr>
            <a:grpSpLocks/>
          </p:cNvGrpSpPr>
          <p:nvPr/>
        </p:nvGrpSpPr>
        <p:grpSpPr bwMode="auto">
          <a:xfrm>
            <a:off x="4140956" y="1676476"/>
            <a:ext cx="685800" cy="685800"/>
            <a:chOff x="1488" y="1968"/>
            <a:chExt cx="432" cy="432"/>
          </a:xfrm>
        </p:grpSpPr>
        <p:grpSp>
          <p:nvGrpSpPr>
            <p:cNvPr id="2055" name="Group 32"/>
            <p:cNvGrpSpPr>
              <a:grpSpLocks/>
            </p:cNvGrpSpPr>
            <p:nvPr/>
          </p:nvGrpSpPr>
          <p:grpSpPr bwMode="auto">
            <a:xfrm>
              <a:off x="1488" y="1968"/>
              <a:ext cx="432" cy="432"/>
              <a:chOff x="2016" y="1920"/>
              <a:chExt cx="1680" cy="1680"/>
            </a:xfrm>
          </p:grpSpPr>
          <p:sp>
            <p:nvSpPr>
              <p:cNvPr id="65" name="Oval 33"/>
              <p:cNvSpPr>
                <a:spLocks noChangeArrowheads="1"/>
              </p:cNvSpPr>
              <p:nvPr/>
            </p:nvSpPr>
            <p:spPr bwMode="gray">
              <a:xfrm>
                <a:off x="2016" y="1920"/>
                <a:ext cx="1680" cy="1680"/>
              </a:xfrm>
              <a:prstGeom prst="ellipse">
                <a:avLst/>
              </a:prstGeom>
              <a:gradFill rotWithShape="1">
                <a:gsLst>
                  <a:gs pos="0">
                    <a:srgbClr val="FF9900"/>
                  </a:gs>
                  <a:gs pos="100000">
                    <a:srgbClr val="744600"/>
                  </a:gs>
                </a:gsLst>
                <a:lin ang="5400000" scaled="1"/>
              </a:gra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 sz="1800"/>
              </a:p>
            </p:txBody>
          </p:sp>
          <p:sp>
            <p:nvSpPr>
              <p:cNvPr id="66" name="Freeform 34"/>
              <p:cNvSpPr>
                <a:spLocks/>
              </p:cNvSpPr>
              <p:nvPr/>
            </p:nvSpPr>
            <p:spPr bwMode="gray">
              <a:xfrm>
                <a:off x="2208" y="1948"/>
                <a:ext cx="1296" cy="634"/>
              </a:xfrm>
              <a:custGeom>
                <a:avLst/>
                <a:gdLst>
                  <a:gd name="T0" fmla="*/ 1160 w 1321"/>
                  <a:gd name="T1" fmla="*/ 199 h 712"/>
                  <a:gd name="T2" fmla="*/ 1174 w 1321"/>
                  <a:gd name="T3" fmla="*/ 221 h 712"/>
                  <a:gd name="T4" fmla="*/ 1177 w 1321"/>
                  <a:gd name="T5" fmla="*/ 240 h 712"/>
                  <a:gd name="T6" fmla="*/ 1172 w 1321"/>
                  <a:gd name="T7" fmla="*/ 257 h 712"/>
                  <a:gd name="T8" fmla="*/ 1157 w 1321"/>
                  <a:gd name="T9" fmla="*/ 273 h 712"/>
                  <a:gd name="T10" fmla="*/ 1134 w 1321"/>
                  <a:gd name="T11" fmla="*/ 289 h 712"/>
                  <a:gd name="T12" fmla="*/ 1105 w 1321"/>
                  <a:gd name="T13" fmla="*/ 301 h 712"/>
                  <a:gd name="T14" fmla="*/ 1066 w 1321"/>
                  <a:gd name="T15" fmla="*/ 313 h 712"/>
                  <a:gd name="T16" fmla="*/ 1023 w 1321"/>
                  <a:gd name="T17" fmla="*/ 324 h 712"/>
                  <a:gd name="T18" fmla="*/ 973 w 1321"/>
                  <a:gd name="T19" fmla="*/ 332 h 712"/>
                  <a:gd name="T20" fmla="*/ 919 w 1321"/>
                  <a:gd name="T21" fmla="*/ 340 h 712"/>
                  <a:gd name="T22" fmla="*/ 862 w 1321"/>
                  <a:gd name="T23" fmla="*/ 345 h 712"/>
                  <a:gd name="T24" fmla="*/ 799 w 1321"/>
                  <a:gd name="T25" fmla="*/ 351 h 712"/>
                  <a:gd name="T26" fmla="*/ 735 w 1321"/>
                  <a:gd name="T27" fmla="*/ 354 h 712"/>
                  <a:gd name="T28" fmla="*/ 709 w 1321"/>
                  <a:gd name="T29" fmla="*/ 355 h 712"/>
                  <a:gd name="T30" fmla="*/ 425 w 1321"/>
                  <a:gd name="T31" fmla="*/ 355 h 712"/>
                  <a:gd name="T32" fmla="*/ 421 w 1321"/>
                  <a:gd name="T33" fmla="*/ 355 h 712"/>
                  <a:gd name="T34" fmla="*/ 365 w 1321"/>
                  <a:gd name="T35" fmla="*/ 353 h 712"/>
                  <a:gd name="T36" fmla="*/ 311 w 1321"/>
                  <a:gd name="T37" fmla="*/ 351 h 712"/>
                  <a:gd name="T38" fmla="*/ 260 w 1321"/>
                  <a:gd name="T39" fmla="*/ 347 h 712"/>
                  <a:gd name="T40" fmla="*/ 211 w 1321"/>
                  <a:gd name="T41" fmla="*/ 344 h 712"/>
                  <a:gd name="T42" fmla="*/ 167 w 1321"/>
                  <a:gd name="T43" fmla="*/ 337 h 712"/>
                  <a:gd name="T44" fmla="*/ 126 w 1321"/>
                  <a:gd name="T45" fmla="*/ 329 h 712"/>
                  <a:gd name="T46" fmla="*/ 90 w 1321"/>
                  <a:gd name="T47" fmla="*/ 323 h 712"/>
                  <a:gd name="T48" fmla="*/ 61 w 1321"/>
                  <a:gd name="T49" fmla="*/ 314 h 712"/>
                  <a:gd name="T50" fmla="*/ 33 w 1321"/>
                  <a:gd name="T51" fmla="*/ 303 h 712"/>
                  <a:gd name="T52" fmla="*/ 18 w 1321"/>
                  <a:gd name="T53" fmla="*/ 290 h 712"/>
                  <a:gd name="T54" fmla="*/ 6 w 1321"/>
                  <a:gd name="T55" fmla="*/ 276 h 712"/>
                  <a:gd name="T56" fmla="*/ 0 w 1321"/>
                  <a:gd name="T57" fmla="*/ 261 h 712"/>
                  <a:gd name="T58" fmla="*/ 0 w 1321"/>
                  <a:gd name="T59" fmla="*/ 259 h 712"/>
                  <a:gd name="T60" fmla="*/ 4 w 1321"/>
                  <a:gd name="T61" fmla="*/ 242 h 712"/>
                  <a:gd name="T62" fmla="*/ 16 w 1321"/>
                  <a:gd name="T63" fmla="*/ 222 h 712"/>
                  <a:gd name="T64" fmla="*/ 45 w 1321"/>
                  <a:gd name="T65" fmla="*/ 184 h 712"/>
                  <a:gd name="T66" fmla="*/ 82 w 1321"/>
                  <a:gd name="T67" fmla="*/ 149 h 712"/>
                  <a:gd name="T68" fmla="*/ 130 w 1321"/>
                  <a:gd name="T69" fmla="*/ 118 h 712"/>
                  <a:gd name="T70" fmla="*/ 181 w 1321"/>
                  <a:gd name="T71" fmla="*/ 88 h 712"/>
                  <a:gd name="T72" fmla="*/ 240 w 1321"/>
                  <a:gd name="T73" fmla="*/ 61 h 712"/>
                  <a:gd name="T74" fmla="*/ 305 w 1321"/>
                  <a:gd name="T75" fmla="*/ 41 h 712"/>
                  <a:gd name="T76" fmla="*/ 370 w 1321"/>
                  <a:gd name="T77" fmla="*/ 23 h 712"/>
                  <a:gd name="T78" fmla="*/ 443 w 1321"/>
                  <a:gd name="T79" fmla="*/ 11 h 712"/>
                  <a:gd name="T80" fmla="*/ 518 w 1321"/>
                  <a:gd name="T81" fmla="*/ 4 h 712"/>
                  <a:gd name="T82" fmla="*/ 595 w 1321"/>
                  <a:gd name="T83" fmla="*/ 0 h 712"/>
                  <a:gd name="T84" fmla="*/ 595 w 1321"/>
                  <a:gd name="T85" fmla="*/ 0 h 712"/>
                  <a:gd name="T86" fmla="*/ 677 w 1321"/>
                  <a:gd name="T87" fmla="*/ 4 h 712"/>
                  <a:gd name="T88" fmla="*/ 755 w 1321"/>
                  <a:gd name="T89" fmla="*/ 11 h 712"/>
                  <a:gd name="T90" fmla="*/ 831 w 1321"/>
                  <a:gd name="T91" fmla="*/ 26 h 712"/>
                  <a:gd name="T92" fmla="*/ 901 w 1321"/>
                  <a:gd name="T93" fmla="*/ 45 h 712"/>
                  <a:gd name="T94" fmla="*/ 965 w 1321"/>
                  <a:gd name="T95" fmla="*/ 69 h 712"/>
                  <a:gd name="T96" fmla="*/ 1024 w 1321"/>
                  <a:gd name="T97" fmla="*/ 97 h 712"/>
                  <a:gd name="T98" fmla="*/ 1077 w 1321"/>
                  <a:gd name="T99" fmla="*/ 127 h 712"/>
                  <a:gd name="T100" fmla="*/ 1122 w 1321"/>
                  <a:gd name="T101" fmla="*/ 162 h 712"/>
                  <a:gd name="T102" fmla="*/ 1160 w 1321"/>
                  <a:gd name="T103" fmla="*/ 199 h 712"/>
                  <a:gd name="T104" fmla="*/ 1160 w 1321"/>
                  <a:gd name="T105" fmla="*/ 199 h 712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w 1321"/>
                  <a:gd name="T160" fmla="*/ 0 h 712"/>
                  <a:gd name="T161" fmla="*/ 1321 w 1321"/>
                  <a:gd name="T162" fmla="*/ 712 h 712"/>
                </a:gdLst>
                <a:ahLst/>
                <a:cxnLst>
                  <a:cxn ang="T106">
                    <a:pos x="T0" y="T1"/>
                  </a:cxn>
                  <a:cxn ang="T107">
                    <a:pos x="T2" y="T3"/>
                  </a:cxn>
                  <a:cxn ang="T108">
                    <a:pos x="T4" y="T5"/>
                  </a:cxn>
                  <a:cxn ang="T109">
                    <a:pos x="T6" y="T7"/>
                  </a:cxn>
                  <a:cxn ang="T110">
                    <a:pos x="T8" y="T9"/>
                  </a:cxn>
                  <a:cxn ang="T111">
                    <a:pos x="T10" y="T11"/>
                  </a:cxn>
                  <a:cxn ang="T112">
                    <a:pos x="T12" y="T13"/>
                  </a:cxn>
                  <a:cxn ang="T113">
                    <a:pos x="T14" y="T15"/>
                  </a:cxn>
                  <a:cxn ang="T114">
                    <a:pos x="T16" y="T17"/>
                  </a:cxn>
                  <a:cxn ang="T115">
                    <a:pos x="T18" y="T19"/>
                  </a:cxn>
                  <a:cxn ang="T116">
                    <a:pos x="T20" y="T21"/>
                  </a:cxn>
                  <a:cxn ang="T117">
                    <a:pos x="T22" y="T23"/>
                  </a:cxn>
                  <a:cxn ang="T118">
                    <a:pos x="T24" y="T25"/>
                  </a:cxn>
                  <a:cxn ang="T119">
                    <a:pos x="T26" y="T27"/>
                  </a:cxn>
                  <a:cxn ang="T120">
                    <a:pos x="T28" y="T29"/>
                  </a:cxn>
                  <a:cxn ang="T121">
                    <a:pos x="T30" y="T31"/>
                  </a:cxn>
                  <a:cxn ang="T122">
                    <a:pos x="T32" y="T33"/>
                  </a:cxn>
                  <a:cxn ang="T123">
                    <a:pos x="T34" y="T35"/>
                  </a:cxn>
                  <a:cxn ang="T124">
                    <a:pos x="T36" y="T37"/>
                  </a:cxn>
                  <a:cxn ang="T125">
                    <a:pos x="T38" y="T39"/>
                  </a:cxn>
                  <a:cxn ang="T126">
                    <a:pos x="T40" y="T41"/>
                  </a:cxn>
                  <a:cxn ang="T127">
                    <a:pos x="T42" y="T43"/>
                  </a:cxn>
                  <a:cxn ang="T128">
                    <a:pos x="T44" y="T45"/>
                  </a:cxn>
                  <a:cxn ang="T129">
                    <a:pos x="T46" y="T47"/>
                  </a:cxn>
                  <a:cxn ang="T130">
                    <a:pos x="T48" y="T49"/>
                  </a:cxn>
                  <a:cxn ang="T131">
                    <a:pos x="T50" y="T51"/>
                  </a:cxn>
                  <a:cxn ang="T132">
                    <a:pos x="T52" y="T53"/>
                  </a:cxn>
                  <a:cxn ang="T133">
                    <a:pos x="T54" y="T55"/>
                  </a:cxn>
                  <a:cxn ang="T134">
                    <a:pos x="T56" y="T57"/>
                  </a:cxn>
                  <a:cxn ang="T135">
                    <a:pos x="T58" y="T59"/>
                  </a:cxn>
                  <a:cxn ang="T136">
                    <a:pos x="T60" y="T61"/>
                  </a:cxn>
                  <a:cxn ang="T137">
                    <a:pos x="T62" y="T63"/>
                  </a:cxn>
                  <a:cxn ang="T138">
                    <a:pos x="T64" y="T65"/>
                  </a:cxn>
                  <a:cxn ang="T139">
                    <a:pos x="T66" y="T67"/>
                  </a:cxn>
                  <a:cxn ang="T140">
                    <a:pos x="T68" y="T69"/>
                  </a:cxn>
                  <a:cxn ang="T141">
                    <a:pos x="T70" y="T71"/>
                  </a:cxn>
                  <a:cxn ang="T142">
                    <a:pos x="T72" y="T73"/>
                  </a:cxn>
                  <a:cxn ang="T143">
                    <a:pos x="T74" y="T75"/>
                  </a:cxn>
                  <a:cxn ang="T144">
                    <a:pos x="T76" y="T77"/>
                  </a:cxn>
                  <a:cxn ang="T145">
                    <a:pos x="T78" y="T79"/>
                  </a:cxn>
                  <a:cxn ang="T146">
                    <a:pos x="T80" y="T81"/>
                  </a:cxn>
                  <a:cxn ang="T147">
                    <a:pos x="T82" y="T83"/>
                  </a:cxn>
                  <a:cxn ang="T148">
                    <a:pos x="T84" y="T85"/>
                  </a:cxn>
                  <a:cxn ang="T149">
                    <a:pos x="T86" y="T87"/>
                  </a:cxn>
                  <a:cxn ang="T150">
                    <a:pos x="T88" y="T89"/>
                  </a:cxn>
                  <a:cxn ang="T151">
                    <a:pos x="T90" y="T91"/>
                  </a:cxn>
                  <a:cxn ang="T152">
                    <a:pos x="T92" y="T93"/>
                  </a:cxn>
                  <a:cxn ang="T153">
                    <a:pos x="T94" y="T95"/>
                  </a:cxn>
                  <a:cxn ang="T154">
                    <a:pos x="T96" y="T97"/>
                  </a:cxn>
                  <a:cxn ang="T155">
                    <a:pos x="T98" y="T99"/>
                  </a:cxn>
                  <a:cxn ang="T156">
                    <a:pos x="T100" y="T101"/>
                  </a:cxn>
                  <a:cxn ang="T157">
                    <a:pos x="T102" y="T103"/>
                  </a:cxn>
                  <a:cxn ang="T158">
                    <a:pos x="T104" y="T105"/>
                  </a:cxn>
                </a:cxnLst>
                <a:rect l="T159" t="T160" r="T161" b="T162"/>
                <a:pathLst>
                  <a:path w="1321" h="712">
                    <a:moveTo>
                      <a:pt x="1301" y="401"/>
                    </a:moveTo>
                    <a:lnTo>
                      <a:pt x="1317" y="442"/>
                    </a:lnTo>
                    <a:lnTo>
                      <a:pt x="1321" y="481"/>
                    </a:lnTo>
                    <a:lnTo>
                      <a:pt x="1315" y="516"/>
                    </a:lnTo>
                    <a:lnTo>
                      <a:pt x="1298" y="550"/>
                    </a:lnTo>
                    <a:lnTo>
                      <a:pt x="1272" y="579"/>
                    </a:lnTo>
                    <a:lnTo>
                      <a:pt x="1239" y="604"/>
                    </a:lnTo>
                    <a:lnTo>
                      <a:pt x="1196" y="628"/>
                    </a:lnTo>
                    <a:lnTo>
                      <a:pt x="1147" y="649"/>
                    </a:lnTo>
                    <a:lnTo>
                      <a:pt x="1092" y="667"/>
                    </a:lnTo>
                    <a:lnTo>
                      <a:pt x="1031" y="683"/>
                    </a:lnTo>
                    <a:lnTo>
                      <a:pt x="967" y="694"/>
                    </a:lnTo>
                    <a:lnTo>
                      <a:pt x="896" y="704"/>
                    </a:lnTo>
                    <a:lnTo>
                      <a:pt x="824" y="710"/>
                    </a:lnTo>
                    <a:lnTo>
                      <a:pt x="795" y="712"/>
                    </a:lnTo>
                    <a:lnTo>
                      <a:pt x="476" y="712"/>
                    </a:lnTo>
                    <a:lnTo>
                      <a:pt x="472" y="712"/>
                    </a:lnTo>
                    <a:lnTo>
                      <a:pt x="409" y="708"/>
                    </a:lnTo>
                    <a:lnTo>
                      <a:pt x="348" y="704"/>
                    </a:lnTo>
                    <a:lnTo>
                      <a:pt x="290" y="696"/>
                    </a:lnTo>
                    <a:lnTo>
                      <a:pt x="235" y="689"/>
                    </a:lnTo>
                    <a:lnTo>
                      <a:pt x="186" y="677"/>
                    </a:lnTo>
                    <a:lnTo>
                      <a:pt x="141" y="663"/>
                    </a:lnTo>
                    <a:lnTo>
                      <a:pt x="102" y="648"/>
                    </a:lnTo>
                    <a:lnTo>
                      <a:pt x="67" y="630"/>
                    </a:lnTo>
                    <a:lnTo>
                      <a:pt x="39" y="608"/>
                    </a:lnTo>
                    <a:lnTo>
                      <a:pt x="18" y="583"/>
                    </a:lnTo>
                    <a:lnTo>
                      <a:pt x="6" y="554"/>
                    </a:lnTo>
                    <a:lnTo>
                      <a:pt x="0" y="524"/>
                    </a:lnTo>
                    <a:lnTo>
                      <a:pt x="0" y="520"/>
                    </a:lnTo>
                    <a:lnTo>
                      <a:pt x="4" y="487"/>
                    </a:lnTo>
                    <a:lnTo>
                      <a:pt x="16" y="446"/>
                    </a:lnTo>
                    <a:lnTo>
                      <a:pt x="51" y="370"/>
                    </a:lnTo>
                    <a:lnTo>
                      <a:pt x="94" y="299"/>
                    </a:lnTo>
                    <a:lnTo>
                      <a:pt x="147" y="235"/>
                    </a:lnTo>
                    <a:lnTo>
                      <a:pt x="204" y="176"/>
                    </a:lnTo>
                    <a:lnTo>
                      <a:pt x="270" y="125"/>
                    </a:lnTo>
                    <a:lnTo>
                      <a:pt x="341" y="82"/>
                    </a:lnTo>
                    <a:lnTo>
                      <a:pt x="415" y="47"/>
                    </a:lnTo>
                    <a:lnTo>
                      <a:pt x="497" y="21"/>
                    </a:lnTo>
                    <a:lnTo>
                      <a:pt x="581" y="6"/>
                    </a:lnTo>
                    <a:lnTo>
                      <a:pt x="667" y="0"/>
                    </a:lnTo>
                    <a:lnTo>
                      <a:pt x="759" y="6"/>
                    </a:lnTo>
                    <a:lnTo>
                      <a:pt x="847" y="23"/>
                    </a:lnTo>
                    <a:lnTo>
                      <a:pt x="932" y="53"/>
                    </a:lnTo>
                    <a:lnTo>
                      <a:pt x="1010" y="90"/>
                    </a:lnTo>
                    <a:lnTo>
                      <a:pt x="1082" y="137"/>
                    </a:lnTo>
                    <a:lnTo>
                      <a:pt x="1149" y="194"/>
                    </a:lnTo>
                    <a:lnTo>
                      <a:pt x="1208" y="256"/>
                    </a:lnTo>
                    <a:lnTo>
                      <a:pt x="1258" y="325"/>
                    </a:lnTo>
                    <a:lnTo>
                      <a:pt x="1301" y="401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FFFFFF"/>
                  </a:gs>
                  <a:gs pos="100000">
                    <a:srgbClr val="FF9900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0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</p:grpSp>
        <p:sp>
          <p:nvSpPr>
            <p:cNvPr id="64" name="Text Box 35"/>
            <p:cNvSpPr txBox="1">
              <a:spLocks noChangeArrowheads="1"/>
            </p:cNvSpPr>
            <p:nvPr/>
          </p:nvSpPr>
          <p:spPr bwMode="gray">
            <a:xfrm>
              <a:off x="1586" y="2016"/>
              <a:ext cx="255" cy="291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ru-RU" sz="2400" b="1" dirty="0" smtClean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Verdana" pitchFamily="34" charset="0"/>
                </a:rPr>
                <a:t>6</a:t>
              </a:r>
              <a:endParaRPr lang="en-US" sz="24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</a:endParaRPr>
            </a:p>
          </p:txBody>
        </p:sp>
      </p:grpSp>
      <p:sp>
        <p:nvSpPr>
          <p:cNvPr id="33" name="TextBox 32"/>
          <p:cNvSpPr txBox="1"/>
          <p:nvPr/>
        </p:nvSpPr>
        <p:spPr>
          <a:xfrm>
            <a:off x="-17025" y="3135630"/>
            <a:ext cx="24564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i="1" dirty="0" smtClean="0">
                <a:solidFill>
                  <a:srgbClr val="3333CC"/>
                </a:solidFill>
              </a:rPr>
              <a:t>ставить цель</a:t>
            </a:r>
            <a:endParaRPr lang="ru-RU" sz="2800" b="1" i="1" dirty="0">
              <a:solidFill>
                <a:srgbClr val="3333CC"/>
              </a:solidFill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320955" y="5064916"/>
            <a:ext cx="234872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i="1" dirty="0" smtClean="0">
                <a:solidFill>
                  <a:srgbClr val="3333CC"/>
                </a:solidFill>
              </a:rPr>
              <a:t>планировать</a:t>
            </a:r>
            <a:endParaRPr lang="ru-RU" sz="2800" b="1" i="1" dirty="0">
              <a:solidFill>
                <a:srgbClr val="3333CC"/>
              </a:solidFill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1575743" y="5948826"/>
            <a:ext cx="284244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i="1" dirty="0" smtClean="0">
                <a:solidFill>
                  <a:srgbClr val="3333CC"/>
                </a:solidFill>
              </a:rPr>
              <a:t>прогнозировать</a:t>
            </a:r>
            <a:endParaRPr lang="ru-RU" sz="2800" b="1" i="1" dirty="0">
              <a:solidFill>
                <a:srgbClr val="3333CC"/>
              </a:solidFill>
            </a:endParaRPr>
          </a:p>
        </p:txBody>
      </p:sp>
      <p:sp>
        <p:nvSpPr>
          <p:cNvPr id="61" name="TextBox 60"/>
          <p:cNvSpPr txBox="1"/>
          <p:nvPr/>
        </p:nvSpPr>
        <p:spPr>
          <a:xfrm>
            <a:off x="6133823" y="5511075"/>
            <a:ext cx="299197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i="1" dirty="0" smtClean="0">
                <a:solidFill>
                  <a:srgbClr val="3333CC"/>
                </a:solidFill>
              </a:rPr>
              <a:t>контролировать</a:t>
            </a:r>
            <a:endParaRPr lang="ru-RU" sz="2800" b="1" i="1" dirty="0">
              <a:solidFill>
                <a:srgbClr val="3333CC"/>
              </a:solidFill>
            </a:endParaRPr>
          </a:p>
        </p:txBody>
      </p:sp>
      <p:sp>
        <p:nvSpPr>
          <p:cNvPr id="2048" name="TextBox 2047"/>
          <p:cNvSpPr txBox="1"/>
          <p:nvPr/>
        </p:nvSpPr>
        <p:spPr>
          <a:xfrm>
            <a:off x="6181132" y="3703330"/>
            <a:ext cx="296664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i="1" dirty="0" smtClean="0">
                <a:solidFill>
                  <a:srgbClr val="3333CC"/>
                </a:solidFill>
              </a:rPr>
              <a:t>корректировать</a:t>
            </a:r>
            <a:endParaRPr lang="ru-RU" sz="2800" b="1" i="1" dirty="0">
              <a:solidFill>
                <a:srgbClr val="3333CC"/>
              </a:solidFill>
            </a:endParaRPr>
          </a:p>
        </p:txBody>
      </p:sp>
      <p:sp>
        <p:nvSpPr>
          <p:cNvPr id="2049" name="TextBox 2048"/>
          <p:cNvSpPr txBox="1"/>
          <p:nvPr/>
        </p:nvSpPr>
        <p:spPr>
          <a:xfrm>
            <a:off x="4913506" y="1565524"/>
            <a:ext cx="273792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i="1" dirty="0" smtClean="0">
                <a:solidFill>
                  <a:srgbClr val="3333CC"/>
                </a:solidFill>
              </a:rPr>
              <a:t>оценивать себя</a:t>
            </a:r>
            <a:endParaRPr lang="ru-RU" sz="2800" b="1" i="1" dirty="0">
              <a:solidFill>
                <a:srgbClr val="3333CC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81665868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00">
        <p14:flip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7" descr="logo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0750" y="115888"/>
            <a:ext cx="314325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742" y="2348880"/>
            <a:ext cx="1939645" cy="792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769" y="3366772"/>
            <a:ext cx="1939645" cy="792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324" y="4365104"/>
            <a:ext cx="1939645" cy="792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219" y="5763214"/>
            <a:ext cx="1939645" cy="792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2274898" y="2289554"/>
            <a:ext cx="626396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Выделить и сформулировать познавательную задачу;</a:t>
            </a:r>
            <a:endParaRPr lang="ru-RU" sz="32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275291" y="3366772"/>
            <a:ext cx="641480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i="1" dirty="0" smtClean="0">
                <a:solidFill>
                  <a:srgbClr val="33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найти и выделить необходимую информацию;</a:t>
            </a:r>
            <a:endParaRPr lang="ru-RU" sz="3200" b="1" i="1" dirty="0">
              <a:solidFill>
                <a:srgbClr val="3333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270387" y="4400867"/>
            <a:ext cx="687361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самостоятельно построить устное и письменное высказывание на ИЯ;</a:t>
            </a:r>
            <a:endParaRPr lang="ru-RU" sz="32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2320969" y="5866870"/>
            <a:ext cx="584807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i="1" dirty="0" smtClean="0">
                <a:solidFill>
                  <a:srgbClr val="33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выбрать языковые средства…</a:t>
            </a:r>
            <a:endParaRPr lang="ru-RU" sz="3200" b="1" i="1" dirty="0">
              <a:solidFill>
                <a:srgbClr val="3333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219" y="73220"/>
            <a:ext cx="2239233" cy="21426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2" name="Group 26"/>
          <p:cNvGrpSpPr>
            <a:grpSpLocks/>
          </p:cNvGrpSpPr>
          <p:nvPr/>
        </p:nvGrpSpPr>
        <p:grpSpPr bwMode="auto">
          <a:xfrm>
            <a:off x="2656945" y="1004547"/>
            <a:ext cx="5651500" cy="1316416"/>
            <a:chOff x="555" y="2823"/>
            <a:chExt cx="973" cy="1065"/>
          </a:xfrm>
        </p:grpSpPr>
        <p:pic>
          <p:nvPicPr>
            <p:cNvPr id="23" name="Picture 27" descr="Picture2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6" y="3718"/>
              <a:ext cx="819" cy="1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4" name="Oval 28"/>
            <p:cNvSpPr>
              <a:spLocks noChangeArrowheads="1"/>
            </p:cNvSpPr>
            <p:nvPr/>
          </p:nvSpPr>
          <p:spPr bwMode="gray">
            <a:xfrm>
              <a:off x="555" y="2823"/>
              <a:ext cx="973" cy="973"/>
            </a:xfrm>
            <a:prstGeom prst="ellipse">
              <a:avLst/>
            </a:prstGeom>
            <a:gradFill rotWithShape="1">
              <a:gsLst>
                <a:gs pos="0">
                  <a:srgbClr val="AE50E2"/>
                </a:gs>
                <a:gs pos="100000">
                  <a:srgbClr val="642E81"/>
                </a:gs>
              </a:gsLst>
              <a:path path="rect">
                <a:fillToRect l="100000" t="100000"/>
              </a:path>
            </a:gradFill>
            <a:ln>
              <a:noFill/>
            </a:ln>
            <a:extLst>
              <a:ext uri="{91240B29-F687-4F45-9708-019B960494DF}">
                <a14:hiddenLine xmlns=""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ru-RU" sz="1800"/>
            </a:p>
          </p:txBody>
        </p:sp>
        <p:sp>
          <p:nvSpPr>
            <p:cNvPr id="25" name="Oval 29"/>
            <p:cNvSpPr>
              <a:spLocks noChangeArrowheads="1"/>
            </p:cNvSpPr>
            <p:nvPr/>
          </p:nvSpPr>
          <p:spPr bwMode="gray">
            <a:xfrm>
              <a:off x="576" y="2846"/>
              <a:ext cx="928" cy="929"/>
            </a:xfrm>
            <a:prstGeom prst="ellipse">
              <a:avLst/>
            </a:prstGeom>
            <a:gradFill rotWithShape="1">
              <a:gsLst>
                <a:gs pos="0">
                  <a:srgbClr val="AE50E2">
                    <a:alpha val="85001"/>
                  </a:srgbClr>
                </a:gs>
                <a:gs pos="100000">
                  <a:srgbClr val="6F3390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=""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ru-RU" sz="1800"/>
            </a:p>
          </p:txBody>
        </p:sp>
        <p:sp>
          <p:nvSpPr>
            <p:cNvPr id="26" name="Oval 30"/>
            <p:cNvSpPr>
              <a:spLocks noChangeArrowheads="1"/>
            </p:cNvSpPr>
            <p:nvPr/>
          </p:nvSpPr>
          <p:spPr bwMode="gray">
            <a:xfrm>
              <a:off x="612" y="2880"/>
              <a:ext cx="839" cy="839"/>
            </a:xfrm>
            <a:prstGeom prst="ellipse">
              <a:avLst/>
            </a:prstGeom>
            <a:gradFill rotWithShape="1">
              <a:gsLst>
                <a:gs pos="0">
                  <a:srgbClr val="AE50E2"/>
                </a:gs>
                <a:gs pos="100000">
                  <a:srgbClr val="7E3AA4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=""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ru-RU" sz="1800"/>
            </a:p>
          </p:txBody>
        </p:sp>
        <p:pic>
          <p:nvPicPr>
            <p:cNvPr id="27" name="Picture 31" descr="Picture1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6" y="2880"/>
              <a:ext cx="616" cy="6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9" name="TextBox 18"/>
          <p:cNvSpPr txBox="1"/>
          <p:nvPr/>
        </p:nvSpPr>
        <p:spPr>
          <a:xfrm>
            <a:off x="2988020" y="1251648"/>
            <a:ext cx="520507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Познавательные действия</a:t>
            </a:r>
            <a:endParaRPr lang="ru-RU" sz="32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="" xmlns:p14="http://schemas.microsoft.com/office/powerpoint/2010/main" val="308442284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00">
        <p14:flip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7" descr="logo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0750" y="115888"/>
            <a:ext cx="314325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Group 5"/>
          <p:cNvGrpSpPr>
            <a:grpSpLocks/>
          </p:cNvGrpSpPr>
          <p:nvPr/>
        </p:nvGrpSpPr>
        <p:grpSpPr bwMode="auto">
          <a:xfrm>
            <a:off x="291672" y="331191"/>
            <a:ext cx="5709078" cy="1585641"/>
            <a:chOff x="555" y="2823"/>
            <a:chExt cx="973" cy="1065"/>
          </a:xfrm>
        </p:grpSpPr>
        <p:pic>
          <p:nvPicPr>
            <p:cNvPr id="13" name="Picture 6" descr="Picture2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6" y="3718"/>
              <a:ext cx="819" cy="1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4" name="Oval 7"/>
            <p:cNvSpPr>
              <a:spLocks noChangeArrowheads="1"/>
            </p:cNvSpPr>
            <p:nvPr/>
          </p:nvSpPr>
          <p:spPr bwMode="gray">
            <a:xfrm>
              <a:off x="555" y="2823"/>
              <a:ext cx="973" cy="973"/>
            </a:xfrm>
            <a:prstGeom prst="ellipse">
              <a:avLst/>
            </a:prstGeom>
            <a:gradFill rotWithShape="1">
              <a:gsLst>
                <a:gs pos="0">
                  <a:srgbClr val="FF9900"/>
                </a:gs>
                <a:gs pos="100000">
                  <a:srgbClr val="925800"/>
                </a:gs>
              </a:gsLst>
              <a:path path="rect">
                <a:fillToRect l="100000" t="100000"/>
              </a:path>
            </a:gradFill>
            <a:ln>
              <a:noFill/>
            </a:ln>
            <a:extLst>
              <a:ext uri="{91240B29-F687-4F45-9708-019B960494DF}">
                <a14:hiddenLine xmlns=""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ru-RU" sz="1800"/>
            </a:p>
          </p:txBody>
        </p:sp>
        <p:sp>
          <p:nvSpPr>
            <p:cNvPr id="15" name="Oval 8"/>
            <p:cNvSpPr>
              <a:spLocks noChangeArrowheads="1"/>
            </p:cNvSpPr>
            <p:nvPr/>
          </p:nvSpPr>
          <p:spPr bwMode="gray">
            <a:xfrm>
              <a:off x="576" y="2846"/>
              <a:ext cx="928" cy="929"/>
            </a:xfrm>
            <a:prstGeom prst="ellipse">
              <a:avLst/>
            </a:prstGeom>
            <a:gradFill rotWithShape="1">
              <a:gsLst>
                <a:gs pos="0">
                  <a:srgbClr val="FF9900">
                    <a:alpha val="85001"/>
                  </a:srgbClr>
                </a:gs>
                <a:gs pos="100000">
                  <a:srgbClr val="A26100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=""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ru-RU" sz="1800"/>
            </a:p>
          </p:txBody>
        </p:sp>
        <p:sp>
          <p:nvSpPr>
            <p:cNvPr id="16" name="Oval 9"/>
            <p:cNvSpPr>
              <a:spLocks noChangeArrowheads="1"/>
            </p:cNvSpPr>
            <p:nvPr/>
          </p:nvSpPr>
          <p:spPr bwMode="gray">
            <a:xfrm>
              <a:off x="612" y="2880"/>
              <a:ext cx="839" cy="839"/>
            </a:xfrm>
            <a:prstGeom prst="ellipse">
              <a:avLst/>
            </a:prstGeom>
            <a:gradFill rotWithShape="1">
              <a:gsLst>
                <a:gs pos="0">
                  <a:srgbClr val="FF9900"/>
                </a:gs>
                <a:gs pos="100000">
                  <a:srgbClr val="B96F00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=""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ru-RU" sz="1800"/>
            </a:p>
          </p:txBody>
        </p:sp>
        <p:pic>
          <p:nvPicPr>
            <p:cNvPr id="17" name="Picture 10" descr="Picture1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6" y="2880"/>
              <a:ext cx="616" cy="6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4" name="TextBox 3"/>
          <p:cNvSpPr txBox="1"/>
          <p:nvPr/>
        </p:nvSpPr>
        <p:spPr>
          <a:xfrm>
            <a:off x="423249" y="748247"/>
            <a:ext cx="557235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Коммуникативные действия</a:t>
            </a:r>
            <a:endParaRPr lang="ru-RU" sz="32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395296" y="2132856"/>
            <a:ext cx="5832887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ru-RU" sz="32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Уметь слушать и вступать в диалог;</a:t>
            </a:r>
          </a:p>
          <a:p>
            <a:pPr marL="285750" indent="-285750" algn="ctr">
              <a:buFont typeface="Arial" pitchFamily="34" charset="0"/>
              <a:buChar char="•"/>
            </a:pPr>
            <a:r>
              <a:rPr lang="ru-RU" sz="3200" b="1" i="1" dirty="0" smtClean="0">
                <a:solidFill>
                  <a:srgbClr val="33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Участвовать в коллективном обсуждении проблем;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sz="32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Сотрудничать со сверстниками и взрослыми…</a:t>
            </a:r>
            <a:endParaRPr lang="ru-RU" sz="32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84369" y="2618910"/>
            <a:ext cx="3024336" cy="3059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262220989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00">
        <p14:flip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47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6249692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8100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60000" r="100000" b="20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28</TotalTime>
  <Words>132</Words>
  <Application>Microsoft Office PowerPoint</Application>
  <PresentationFormat>Экран (4:3)</PresentationFormat>
  <Paragraphs>37</Paragraphs>
  <Slides>7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Office Theme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cp:lastModifiedBy>ИРЕН</cp:lastModifiedBy>
  <cp:revision>5</cp:revision>
  <dcterms:modified xsi:type="dcterms:W3CDTF">2012-11-21T16:56:42Z</dcterms:modified>
</cp:coreProperties>
</file>