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7" r:id="rId6"/>
    <p:sldId id="259" r:id="rId7"/>
    <p:sldId id="260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2888-F81C-4EC6-B30F-CEF64B23572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1092-731C-4E1E-AEEA-BBF52CAA5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357298"/>
            <a:ext cx="7858180" cy="385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современных инновационных технологий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внеурочной деятельности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рамках ФГОС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072074"/>
            <a:ext cx="4071966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МБОУ СОШ №4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г.Светлограда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Левыкина Татьяна Владимировна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645572" cy="186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428596" y="0"/>
            <a:ext cx="8215370" cy="671514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     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Образовательные технологии (ОТ)</a:t>
            </a:r>
          </a:p>
          <a:p>
            <a:endParaRPr lang="ru-RU" sz="3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современное традиционное обучение;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проблемное обучение;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игровые технологии;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групповые технологии;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коллективный способ обучения;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коллективное творческое дело;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педагогика сотрудничества.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7"/>
            <a:ext cx="9144000" cy="685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74888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Составляющие  ОТ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928794" y="1071546"/>
            <a:ext cx="2857520" cy="8572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964513" y="1178703"/>
            <a:ext cx="2928958" cy="27146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14282" y="4071942"/>
            <a:ext cx="314327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научные идеи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4036215" y="1821645"/>
            <a:ext cx="1857388" cy="357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714612" y="3000372"/>
            <a:ext cx="3929090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6314" y="1071546"/>
            <a:ext cx="2714644" cy="1000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8" idx="0"/>
          </p:cNvCxnSpPr>
          <p:nvPr/>
        </p:nvCxnSpPr>
        <p:spPr>
          <a:xfrm rot="16200000" flipH="1">
            <a:off x="4571145" y="1286715"/>
            <a:ext cx="2928958" cy="24986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643570" y="4000504"/>
            <a:ext cx="3282728" cy="1092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ограничения в использовании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488" y="2928934"/>
            <a:ext cx="385765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действия учителя и ученика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28992" y="5072074"/>
            <a:ext cx="2428892" cy="1009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2000240"/>
            <a:ext cx="3286148" cy="1210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целевая направленность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00760" y="2143116"/>
            <a:ext cx="2986716" cy="119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критерии оценки результатов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5009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духовно-нравственное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9" descr="IMG_0555"/>
          <p:cNvPicPr>
            <a:picLocks noChangeAspect="1" noChangeArrowheads="1"/>
          </p:cNvPicPr>
          <p:nvPr/>
        </p:nvPicPr>
        <p:blipFill>
          <a:blip r:embed="rId3" cstate="print"/>
          <a:srcRect t="15854"/>
          <a:stretch>
            <a:fillRect/>
          </a:stretch>
        </p:blipFill>
        <p:spPr bwMode="auto">
          <a:xfrm>
            <a:off x="2411760" y="4365104"/>
            <a:ext cx="1845533" cy="221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93096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988840"/>
            <a:ext cx="3357586" cy="22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48" y="285728"/>
            <a:ext cx="75009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643050"/>
            <a:ext cx="2904254" cy="22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365104"/>
            <a:ext cx="2000158" cy="150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C:\Documents and Settings\111\Рабочий стол\Мама Всё\ПРЕДМЕТНАЯ НЕДЕЛЯ - 2012\ФОТО ПРЕДМЕТНАЯ НЕДЕЛЯ\Img001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293096"/>
            <a:ext cx="2143140" cy="16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2214578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21088"/>
            <a:ext cx="2357454" cy="176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428860" y="1857364"/>
            <a:ext cx="400052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спортивно-оздоровительное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214290"/>
            <a:ext cx="75009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1285860"/>
            <a:ext cx="200026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5008" y="1214422"/>
            <a:ext cx="300039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общекультурное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143108" y="1000108"/>
            <a:ext cx="2071702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3714744" y="1500174"/>
            <a:ext cx="1143008" cy="1428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14810" y="1000108"/>
            <a:ext cx="2571768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 descr="IMG_05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571744"/>
            <a:ext cx="2357454" cy="17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714348" y="142852"/>
            <a:ext cx="75009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Инновационные технологии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071546"/>
            <a:ext cx="757242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стимулируют у учащихся процесс познания нового,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1928802"/>
            <a:ext cx="75009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формируют у них осознанную       потребность в приобретении знаний,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3000372"/>
            <a:ext cx="75009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порождают стремление к самостоятельной деятельности,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4000504"/>
            <a:ext cx="750099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формируют устойчивое внимание к предмету.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C:\Users\Пользователь\Desktop\МАМА ВСЁ\МАМА ВСЁ (2)\ВСЁ НА 1 КЛАСС 2012- 2013 уч.год\школа ФОТО\P10801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000636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Горизонтальный свиток 8"/>
          <p:cNvSpPr/>
          <p:nvPr/>
        </p:nvSpPr>
        <p:spPr>
          <a:xfrm>
            <a:off x="500034" y="0"/>
            <a:ext cx="8643966" cy="380445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сегодня не столько тот,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кто учит, сколько тот,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помогает овладеть способами,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 ребёнку учиться.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Пользователь\Desktop\МАМА ВСЁ\МАМА ВСЁ (2)\ВСЁ НА 1 КЛАСС 2012- 2013 уч.год\школа ФОТО\P1080134.JPG"/>
          <p:cNvPicPr/>
          <p:nvPr/>
        </p:nvPicPr>
        <p:blipFill>
          <a:blip r:embed="rId3" cstate="print"/>
          <a:srcRect l="17793" t="19939" r="7369"/>
          <a:stretch>
            <a:fillRect/>
          </a:stretch>
        </p:blipFill>
        <p:spPr bwMode="auto">
          <a:xfrm>
            <a:off x="2786050" y="3643314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468544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Используемые интернет-ресурсы и    литература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Сеть творческих учителей.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Социальная сеть работников образования.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Н.Ф. Леонов  « Новая эффективная дидактика» М. «Спутник плюс»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http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www.sputnikplus.mags.ru/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sputnikplus.mags.ru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презентацию помещены фотографии с разрешения детей и их родителей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189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97</cp:revision>
  <dcterms:created xsi:type="dcterms:W3CDTF">2013-01-08T06:53:37Z</dcterms:created>
  <dcterms:modified xsi:type="dcterms:W3CDTF">2013-11-05T14:35:17Z</dcterms:modified>
</cp:coreProperties>
</file>