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02" y="6421461"/>
            <a:ext cx="2895600" cy="365125"/>
          </a:xfrm>
        </p:spPr>
        <p:txBody>
          <a:bodyPr/>
          <a:lstStyle/>
          <a:p>
            <a:r>
              <a:rPr lang="en-US" dirty="0" smtClean="0"/>
              <a:t>corowina.ucoz.com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170497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285728"/>
            <a:ext cx="8286808" cy="6286544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BF0D-D48F-43FD-B0A5-1485BE51AD92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d185265b88f9.jpg"/>
          <p:cNvPicPr>
            <a:picLocks noChangeAspect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940" b="20590"/>
          <a:stretch>
            <a:fillRect/>
          </a:stretch>
        </p:blipFill>
        <p:spPr>
          <a:xfrm>
            <a:off x="-1" y="0"/>
            <a:ext cx="2024027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Устный счёт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>«величины»</a:t>
            </a: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48234"/>
            <a:ext cx="6400800" cy="1752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4 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endParaRPr lang="ru-RU" dirty="0"/>
          </a:p>
        </p:txBody>
      </p:sp>
      <p:pic>
        <p:nvPicPr>
          <p:cNvPr id="4" name="Рисунок 3" descr="58313037_veseluye_cifru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20829565">
            <a:off x="1257409" y="4442916"/>
            <a:ext cx="4718806" cy="1159005"/>
          </a:xfrm>
          <a:prstGeom prst="rect">
            <a:avLst/>
          </a:prstGeom>
        </p:spPr>
      </p:pic>
      <p:pic>
        <p:nvPicPr>
          <p:cNvPr id="5" name="Рисунок 4" descr="58313037_veseluye_cifru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1108917">
            <a:off x="3903751" y="2980953"/>
            <a:ext cx="4617495" cy="1078265"/>
          </a:xfrm>
          <a:prstGeom prst="rect">
            <a:avLst/>
          </a:prstGeom>
        </p:spPr>
      </p:pic>
      <p:pic>
        <p:nvPicPr>
          <p:cNvPr id="6" name="Рисунок 5" descr="58313037_veseluye_cifruy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403648" y="2708920"/>
            <a:ext cx="2571768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76932" cy="628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9" y="1268761"/>
            <a:ext cx="302433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230 – 140</a:t>
            </a:r>
          </a:p>
          <a:p>
            <a:pPr algn="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8</a:t>
            </a:r>
          </a:p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12</a:t>
            </a:r>
          </a:p>
          <a:p>
            <a:pPr algn="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+ 200</a:t>
            </a:r>
          </a:p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:2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196752"/>
            <a:ext cx="345638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45 </a:t>
            </a: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</a:t>
            </a:r>
          </a:p>
          <a:p>
            <a:pPr algn="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+ 120</a:t>
            </a:r>
          </a:p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3</a:t>
            </a:r>
          </a:p>
          <a:p>
            <a:pPr algn="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- 50</a:t>
            </a:r>
          </a:p>
          <a:p>
            <a:pPr algn="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=</a:t>
            </a:r>
          </a:p>
          <a:p>
            <a:pPr algn="r">
              <a:buFontTx/>
              <a:buChar char="-"/>
            </a:pP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467544" y="1988840"/>
            <a:ext cx="3600400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5724128" y="1916832"/>
            <a:ext cx="295232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5589240"/>
            <a:ext cx="936104" cy="50405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5517232"/>
            <a:ext cx="936104" cy="50405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476672"/>
            <a:ext cx="3469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Реши  цепочки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2928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Исправь </a:t>
            </a:r>
            <a:r>
              <a:rPr lang="ru-RU" sz="4000" b="1" i="1" dirty="0" smtClean="0">
                <a:solidFill>
                  <a:srgbClr val="C00000"/>
                </a:solidFill>
              </a:rPr>
              <a:t>ошибки в равенствах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78592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1 650 см =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178592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 м 65 см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772655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16 м 50 см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701349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 ч 15 мин =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271462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415 мин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2701349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255 мин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78619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7 дм 5 см =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3772919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75 см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2" y="4487299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3 т =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4487299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300 кг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6248" y="4487299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3 000 кг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" name="Рисунок 16" descr="58313037_veseluye_cifruy.png"/>
          <p:cNvPicPr>
            <a:picLocks noChangeAspect="1"/>
          </p:cNvPicPr>
          <p:nvPr/>
        </p:nvPicPr>
        <p:blipFill>
          <a:blip r:embed="rId2" cstate="print"/>
          <a:srcRect l="25388" r="52779"/>
          <a:stretch>
            <a:fillRect/>
          </a:stretch>
        </p:blipFill>
        <p:spPr>
          <a:xfrm>
            <a:off x="899592" y="3717032"/>
            <a:ext cx="2257406" cy="241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9E9C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580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860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320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520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450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95736" y="2204864"/>
            <a:ext cx="5040560" cy="10584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83671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Дополни вагончик до одной тонны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80928"/>
            <a:ext cx="5112568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2778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4653136"/>
            <a:ext cx="914400" cy="9144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80380" y="2967335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175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Устный счёт  «величины» </vt:lpstr>
      <vt:lpstr>Слайд 2</vt:lpstr>
      <vt:lpstr>Исправь ошибки в равенствах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Главный Админ</cp:lastModifiedBy>
  <cp:revision>21</cp:revision>
  <dcterms:created xsi:type="dcterms:W3CDTF">2012-11-25T06:05:07Z</dcterms:created>
  <dcterms:modified xsi:type="dcterms:W3CDTF">2015-01-02T09:29:42Z</dcterms:modified>
</cp:coreProperties>
</file>