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5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8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5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8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0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24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8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2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4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129F7-A367-4587-B026-3FBD329643EA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87C-78F0-478A-B281-2B4F1435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53;&#1077;&#1083;&#1100;&#1079;&#1103;%20&#1086;&#1073;&#1080;&#1078;&#1072;&#1090;&#1100;%20&#1078;&#1080;&#1074;&#1086;&#1090;&#1085;&#1099;&#1093;.pptx#-1,2,&#1053;&#1077;&#1083;&#1100;&#1079;&#1103; &#1086;&#1073;&#1080;&#1078;&#1072;&#1090;&#1100; &#1078;&#1080;&#1074;&#1086;&#1090;&#1085;&#1099;&#1093;.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496855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Тема: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«Нельзя </a:t>
            </a:r>
            <a:r>
              <a:rPr lang="ru-RU" b="1" i="1" smtClean="0">
                <a:solidFill>
                  <a:schemeClr val="accent6">
                    <a:lumMod val="50000"/>
                  </a:schemeClr>
                </a:solidFill>
              </a:rPr>
              <a:t>обижать животных!»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Цель: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развитие связной письменной речи.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закрепить представление о слоге;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закрепить умение переносить слова по слогам.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229200"/>
            <a:ext cx="8568952" cy="1512168"/>
          </a:xfrm>
        </p:spPr>
        <p:txBody>
          <a:bodyPr>
            <a:noAutofit/>
          </a:bodyPr>
          <a:lstStyle/>
          <a:p>
            <a:pPr algn="l"/>
            <a:r>
              <a:rPr lang="ru-RU" sz="4400" b="1" i="1" dirty="0" smtClean="0">
                <a:solidFill>
                  <a:schemeClr val="tx1"/>
                </a:solidFill>
              </a:rPr>
              <a:t>Подготовила занятие учитель-логопед </a:t>
            </a:r>
            <a:r>
              <a:rPr lang="ru-RU" sz="4400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sz="4400" b="1" i="1" dirty="0" smtClean="0">
                <a:solidFill>
                  <a:schemeClr val="tx1"/>
                </a:solidFill>
              </a:rPr>
              <a:t> Н.В.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8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2" action="ppaction://hlinkpres?slideindex=2&amp;slidetitle=Нельзя обижать животных." tooltip="5 слайд"/>
          </p:cNvPr>
          <p:cNvSpPr/>
          <p:nvPr/>
        </p:nvSpPr>
        <p:spPr>
          <a:xfrm>
            <a:off x="1979712" y="1862960"/>
            <a:ext cx="6696744" cy="26642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hlinkClick r:id="rId3" action="ppaction://hlinksldjump"/>
              </a:rPr>
              <a:t>План Слайд 5</a:t>
            </a:r>
            <a:endParaRPr lang="ru-RU" sz="8800" b="1" i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712968" cy="1224135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800" b="1" i="1" dirty="0" smtClean="0"/>
              <a:t>Нельзя обижать животных.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3744416" cy="424847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</a:rPr>
              <a:t>Володя гулял по двору. Собака Жучка грызла кость.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881" y="1628800"/>
            <a:ext cx="2592288" cy="2424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881" y="4221088"/>
            <a:ext cx="2552119" cy="2233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84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3886200" cy="590465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Володя взял палку и бросил её в Жучку. Собака прыгнула и укусила Володю за ногу.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48680"/>
            <a:ext cx="3528392" cy="5832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39839"/>
            <a:ext cx="2863205" cy="2863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202" y="3717032"/>
            <a:ext cx="2980166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892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603468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Мальчик заплакал и побежал к маме.</a:t>
            </a:r>
            <a:br>
              <a:rPr lang="ru-RU" b="1" dirty="0" smtClean="0"/>
            </a:br>
            <a:r>
              <a:rPr lang="ru-RU" b="1" dirty="0" smtClean="0"/>
              <a:t>А мама сказала, что Володя сам виноват.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81" y="581024"/>
            <a:ext cx="3609925" cy="270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17" y="3789040"/>
            <a:ext cx="369538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636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424936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Нельзя обижать животных!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3572" y="1693346"/>
            <a:ext cx="8352928" cy="496855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u="sng" dirty="0" smtClean="0">
                <a:solidFill>
                  <a:sysClr val="windowText" lastClr="000000"/>
                </a:solidFill>
              </a:rPr>
              <a:t>План</a:t>
            </a:r>
          </a:p>
          <a:p>
            <a:pPr marL="914400" indent="-914400">
              <a:buAutoNum type="arabicPeriod"/>
            </a:pPr>
            <a:r>
              <a:rPr lang="ru-RU" sz="4800" b="1" i="1" dirty="0" smtClean="0">
                <a:solidFill>
                  <a:sysClr val="windowText" lastClr="000000"/>
                </a:solidFill>
              </a:rPr>
              <a:t>Происшествие на улице.</a:t>
            </a:r>
          </a:p>
          <a:p>
            <a:pPr marL="914400" indent="-914400">
              <a:buAutoNum type="arabicPeriod"/>
            </a:pPr>
            <a:r>
              <a:rPr lang="ru-RU" sz="4800" b="1" i="1" dirty="0" smtClean="0">
                <a:solidFill>
                  <a:sysClr val="windowText" lastClr="000000"/>
                </a:solidFill>
              </a:rPr>
              <a:t>Разговор  с  мамой.</a:t>
            </a:r>
          </a:p>
          <a:p>
            <a:pPr marL="914400" indent="-914400">
              <a:buAutoNum type="arabicPeriod"/>
            </a:pPr>
            <a:r>
              <a:rPr lang="ru-RU" sz="4800" b="1" i="1" dirty="0" smtClean="0">
                <a:solidFill>
                  <a:sysClr val="windowText" lastClr="000000"/>
                </a:solidFill>
              </a:rPr>
              <a:t>Что надо знать каждому.</a:t>
            </a:r>
            <a:endParaRPr lang="ru-RU" sz="4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8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496944" cy="1152127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Вопросы к тексту.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96944" cy="496855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Что случилось с Володей во дворе?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Почему Жучка укусила мальчика?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Почему мама сказала, что Володя сам виноват?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Как нужно относиться к животным?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864095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Вопросы плана и слова для построения ответов.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84976" cy="5472608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Где гулял Володя?  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 двору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Что делала собака Жучка?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Грызла кость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Как поступил Володя?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Взял палку, бросил в 						Жучку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Что сделала собака?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Прыгнула, укусила за 						ногу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Что сделал мальчик?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Заплакал, побежал к 						маме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Что сказала мама?  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Сам виноват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Что нужно помнить каждому?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Нельзя 							обижать  	животных!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38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Назовите слова, которые необходимо написать с большой буквы.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Ж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учка, </a:t>
            </a:r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олодя)</a:t>
            </a:r>
          </a:p>
          <a:p>
            <a:r>
              <a:rPr lang="ru-RU" sz="3600" b="1" dirty="0" smtClean="0"/>
              <a:t>Запомните, как пишутся слова: </a:t>
            </a:r>
            <a:r>
              <a:rPr lang="ru-RU" sz="3600" b="1" dirty="0" smtClean="0">
                <a:solidFill>
                  <a:srgbClr val="FF0000"/>
                </a:solidFill>
              </a:rPr>
              <a:t>по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двору, 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Жучку, </a:t>
            </a:r>
            <a:r>
              <a:rPr lang="ru-RU" sz="3600" b="1" dirty="0" smtClean="0">
                <a:solidFill>
                  <a:srgbClr val="FF0000"/>
                </a:solidFill>
              </a:rPr>
              <a:t>за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ногу, </a:t>
            </a:r>
            <a:r>
              <a:rPr lang="ru-RU" sz="3600" b="1" dirty="0" smtClean="0">
                <a:solidFill>
                  <a:srgbClr val="FF0000"/>
                </a:solidFill>
              </a:rPr>
              <a:t>к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маме.</a:t>
            </a:r>
          </a:p>
          <a:p>
            <a:r>
              <a:rPr lang="ru-RU" sz="3600" b="1" dirty="0" smtClean="0"/>
              <a:t>Назовите гласные в </a:t>
            </a:r>
            <a:r>
              <a:rPr lang="ru-RU" sz="3600" b="1" dirty="0"/>
              <a:t>с</a:t>
            </a:r>
            <a:r>
              <a:rPr lang="ru-RU" sz="3600" b="1" dirty="0" smtClean="0"/>
              <a:t>ледующих словах: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побежал, виноват, обижать, собака.</a:t>
            </a:r>
          </a:p>
          <a:p>
            <a:r>
              <a:rPr lang="ru-RU" sz="3600" b="1" dirty="0" smtClean="0"/>
              <a:t>Запомните написание </a:t>
            </a:r>
            <a:r>
              <a:rPr lang="ru-RU" sz="3600" b="1" i="1" u="sng" dirty="0" smtClean="0"/>
              <a:t>этих слов.</a:t>
            </a:r>
            <a:endParaRPr lang="ru-RU" sz="3600" b="1" i="1" u="sng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28184" y="1916832"/>
            <a:ext cx="165618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492896"/>
            <a:ext cx="1728192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37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319337"/>
            <a:ext cx="1800200" cy="194188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87528"/>
            <a:ext cx="1716338" cy="1605368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887528"/>
            <a:ext cx="1842665" cy="1842665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20" y="4797152"/>
            <a:ext cx="2211090" cy="1656184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091313"/>
            <a:ext cx="2076378" cy="1456563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sp>
        <p:nvSpPr>
          <p:cNvPr id="7" name="Стрелка вправо 6"/>
          <p:cNvSpPr/>
          <p:nvPr/>
        </p:nvSpPr>
        <p:spPr>
          <a:xfrm>
            <a:off x="3275856" y="1639532"/>
            <a:ext cx="2592288" cy="27743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71257" y="3081564"/>
            <a:ext cx="273914" cy="151216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248147" y="5564073"/>
            <a:ext cx="2736304" cy="324036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1660601" y="188640"/>
            <a:ext cx="914400" cy="576064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6916024" y="188640"/>
            <a:ext cx="968344" cy="576064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7356820" y="3837648"/>
            <a:ext cx="914400" cy="660676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1660601" y="4149080"/>
            <a:ext cx="914400" cy="624499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5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184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Тема: «Нельзя обижать животных!» Цель: развитие связной письменной речи. Задачи: - закрепить представление о слоге; - закрепить умение переносить слова по слогам.  </vt:lpstr>
      <vt:lpstr>Нельзя обижать животных.</vt:lpstr>
      <vt:lpstr>Володя взял палку и бросил её в Жучку. Собака прыгнула и укусила Володю за ногу.</vt:lpstr>
      <vt:lpstr>Мальчик заплакал и побежал к маме. А мама сказала, что Володя сам виноват.</vt:lpstr>
      <vt:lpstr>Презентация PowerPoint</vt:lpstr>
      <vt:lpstr>Вопросы к тексту.</vt:lpstr>
      <vt:lpstr>Вопросы плана и слова для построения ответов.</vt:lpstr>
      <vt:lpstr>Словарно-орфографическая подготовка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«Нельзя обижать животных» Цель: развитие связной письменной речи. Задачи: - закрепить представление о слоге; - закрепить умение переносить слова по слогам.</dc:title>
  <dc:creator>Васянович Нина</dc:creator>
  <cp:lastModifiedBy>Васянович Нина</cp:lastModifiedBy>
  <cp:revision>22</cp:revision>
  <dcterms:created xsi:type="dcterms:W3CDTF">2014-11-08T22:37:22Z</dcterms:created>
  <dcterms:modified xsi:type="dcterms:W3CDTF">2014-11-14T20:07:52Z</dcterms:modified>
</cp:coreProperties>
</file>