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FE5A-9200-4EE2-9EAC-B9DC675E4585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D66C-D13D-4D33-8A20-7706213D0A2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FE5A-9200-4EE2-9EAC-B9DC675E4585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D66C-D13D-4D33-8A20-7706213D0A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FE5A-9200-4EE2-9EAC-B9DC675E4585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D66C-D13D-4D33-8A20-7706213D0A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FE5A-9200-4EE2-9EAC-B9DC675E4585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D66C-D13D-4D33-8A20-7706213D0A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FE5A-9200-4EE2-9EAC-B9DC675E4585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27BD66C-D13D-4D33-8A20-7706213D0A2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FE5A-9200-4EE2-9EAC-B9DC675E4585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D66C-D13D-4D33-8A20-7706213D0A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FE5A-9200-4EE2-9EAC-B9DC675E4585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D66C-D13D-4D33-8A20-7706213D0A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FE5A-9200-4EE2-9EAC-B9DC675E4585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D66C-D13D-4D33-8A20-7706213D0A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FE5A-9200-4EE2-9EAC-B9DC675E4585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D66C-D13D-4D33-8A20-7706213D0A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FE5A-9200-4EE2-9EAC-B9DC675E4585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D66C-D13D-4D33-8A20-7706213D0A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FE5A-9200-4EE2-9EAC-B9DC675E4585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D66C-D13D-4D33-8A20-7706213D0A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DEFE5A-9200-4EE2-9EAC-B9DC675E4585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7BD66C-D13D-4D33-8A20-7706213D0A2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Самообразование педагогов - как фактор повышения профессиональной компетентности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4437112"/>
            <a:ext cx="3024336" cy="601358"/>
          </a:xfrm>
        </p:spPr>
        <p:txBody>
          <a:bodyPr/>
          <a:lstStyle/>
          <a:p>
            <a:r>
              <a:rPr lang="ru-RU" dirty="0" smtClean="0"/>
              <a:t>Смирнова Н.С.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548680"/>
            <a:ext cx="58253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Источники самообразования</a:t>
            </a:r>
            <a:endParaRPr lang="ru-RU" sz="36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835696" y="1484784"/>
            <a:ext cx="144016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932040" y="1412776"/>
            <a:ext cx="1512168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899592" y="3501008"/>
            <a:ext cx="215636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/>
              <a:t>Личностный</a:t>
            </a:r>
          </a:p>
          <a:p>
            <a:pPr algn="ctr"/>
            <a:r>
              <a:rPr lang="ru-RU" sz="2800" i="1" dirty="0" smtClean="0"/>
              <a:t> рост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3501008"/>
            <a:ext cx="321677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/>
              <a:t>Профессиональный</a:t>
            </a:r>
          </a:p>
          <a:p>
            <a:pPr algn="ctr"/>
            <a:r>
              <a:rPr lang="ru-RU" sz="2800" i="1" dirty="0" smtClean="0"/>
              <a:t> рост</a:t>
            </a:r>
            <a:endParaRPr lang="ru-RU" sz="28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467544" y="476672"/>
            <a:ext cx="32337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Результат самообразования: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395536" y="1096958"/>
            <a:ext cx="791748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• повышение качества преподавания предмета (указать показатели, по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которым будет определяться эффективность и качество )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• разработанные или изданные методические пособия, статьи,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учебники, программы, сценарии, исследования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• разработка новых форм, методов и приемов обучения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• доклады, выступления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• разработка дидактических материалов, тестов, наглядностей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• выработка методических рекомендаций по применению новой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информационной технологии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• разработка и проведение открытых уроков по собственным,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новаторским технологиям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• создание комплектов педагогических разработок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• проведение тренингов, семинаров, конференций , мастер-классов,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обобщение опыта по исследуемой проблеме (теме)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172382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«Развитие и образование человека не могут быть даны или сообщены. Всякий, кто желает к ним приобщиться, должен достигнуть этого собственной деятельностью, собственными силами, собственным напряжением. Извне он может получить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только возбуждение... Поэтому самодеятельность - средство и одновременно результат образования...»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(Адольф </a:t>
            </a:r>
            <a:r>
              <a:rPr kumimoji="0" lang="ru-RU" sz="2400" b="0" i="0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Дистервег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http://www.zenon74.ru/sites/default/files/Diesterw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573016"/>
            <a:ext cx="2160240" cy="2950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1187624" y="548680"/>
            <a:ext cx="838223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Под профессиональной компетентностью педагога понимается совокупность профессиональных и личностных качеств, необходимых для успешной педагогической деятельности.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2708920"/>
            <a:ext cx="905196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Развитие профессиональной компетентности – это развитие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творческой индивидуальности, формирование восприимчивости 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педагогическим инновациям, способностей адаптироваться 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меняющейся педагогической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среде.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683568" y="620688"/>
            <a:ext cx="707680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800" b="0" i="0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сновные пути развития профессиональной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компетентности педагога:</a:t>
            </a: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683568" y="2204864"/>
            <a:ext cx="7418441" cy="3268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1. Работа в методических объединениях, творческих группах;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2. Исследовательская деятельность;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3. Инновационная деятельность, освоение новых педагогических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технологий;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4. Различные формы педагогической поддержки;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5. Активное участие в педагогических конкурсах и фестивалях;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6. Трансляция собственного педагогического опыта и др.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899592" y="454695"/>
            <a:ext cx="74987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Э</a:t>
            </a: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тапы формирования профессиональной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компетентности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737050" y="2165547"/>
            <a:ext cx="8316957" cy="16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1.Самоанализ и осознание необходимости;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2. Планирование саморазвития (цели, задачи, пути решения);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3. </a:t>
            </a:r>
            <a:r>
              <a:rPr lang="ru-RU" sz="2400" dirty="0" err="1"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4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амопроявление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анализ, </a:t>
            </a:r>
            <a:r>
              <a:rPr kumimoji="0" lang="ru-RU" sz="24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самокорректировка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1052736"/>
            <a:ext cx="10470239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Самообразование – это целенаправленная работа педагога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по расширению и углублению своих теоретических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8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наний, совершенствованию </a:t>
            </a:r>
            <a:endParaRPr kumimoji="0" lang="ru-RU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имеющихся и приобретению новых профессиональных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навыков и умений в </a:t>
            </a:r>
            <a:endParaRPr kumimoji="0" lang="ru-RU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свете современных требований педагогической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психологической наук. </a:t>
            </a:r>
            <a:endParaRPr kumimoji="0" lang="ru-RU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467544" y="620688"/>
            <a:ext cx="83100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Основные направления, в которых учитель должен совершенствоваться 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заниматься самообразованием.</a:t>
            </a:r>
            <a:endParaRPr kumimoji="0" lang="ru-RU" sz="2000" b="0" i="0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611560" y="1412776"/>
            <a:ext cx="8000267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• Профессиональное (предмет преподавания) 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• психолого-педагогическое (ориентированное на учеников и 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родителей) 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• психологическое (имидж, общение, искусство влияния, лидерские 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качества и др.) 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• методическое (педагогические технологии, формы, методы и приемы 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обучения) 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• правовое 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• эстетическое (гуманитарное) 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• историческое 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• иностранные языки 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• политическое 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• информационно-компьютерные технологии 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• охрана здоровья 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• интересы и хобби </a:t>
            </a:r>
            <a:r>
              <a:rPr kumimoji="0" lang="ru-RU" sz="44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44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1043608" y="980728"/>
            <a:ext cx="63007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Алгоритм работы над темой самообразования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755576" y="1844824"/>
            <a:ext cx="7452681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1. Подбор темы 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2. Определение целей и задач 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3. Дата начала работы над темой 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4. Подбор видов деятельности в рамках работы над методической 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темой 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5. Подбор источников самообразования 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6. Результаты самообразования и их трансляция на 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учрежденческом, городском, региональном уровне 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323528" y="476672"/>
            <a:ext cx="52649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Источники самообразования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1484784"/>
            <a:ext cx="923797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• Телевидение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• Газеты, журналы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• Литература (методическая, научно-популярная, публицистическая,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художественная и др.)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• Интернет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• Видео, аудио информация на различных носителях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• Платные курсы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• Семинары и конференции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• Мастер-классы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• Мероприятия по обмену опытом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• Экскурсии, театры, выставки, музеи, концерты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• Курсы повышения квалификации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• Путешествия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534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Самообразование педагогов - как фактор повышения профессиональной компетентности.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Самообразование педагогов - как фактор повышения профессиональной компетентности.</dc:title>
  <dc:creator>1</dc:creator>
  <cp:lastModifiedBy>1</cp:lastModifiedBy>
  <cp:revision>24</cp:revision>
  <dcterms:created xsi:type="dcterms:W3CDTF">2013-10-26T18:45:44Z</dcterms:created>
  <dcterms:modified xsi:type="dcterms:W3CDTF">2013-10-26T19:56:07Z</dcterms:modified>
</cp:coreProperties>
</file>