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8CC0-BAF4-421A-BA68-10A0B3F48635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BBB5-4DA8-43D6-8095-FDEEA7569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8CC0-BAF4-421A-BA68-10A0B3F48635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BBB5-4DA8-43D6-8095-FDEEA7569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8CC0-BAF4-421A-BA68-10A0B3F48635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BBB5-4DA8-43D6-8095-FDEEA7569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8CC0-BAF4-421A-BA68-10A0B3F48635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BBB5-4DA8-43D6-8095-FDEEA7569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8CC0-BAF4-421A-BA68-10A0B3F48635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BBB5-4DA8-43D6-8095-FDEEA7569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8CC0-BAF4-421A-BA68-10A0B3F48635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BBB5-4DA8-43D6-8095-FDEEA7569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8CC0-BAF4-421A-BA68-10A0B3F48635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BBB5-4DA8-43D6-8095-FDEEA7569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8CC0-BAF4-421A-BA68-10A0B3F48635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BBB5-4DA8-43D6-8095-FDEEA7569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8CC0-BAF4-421A-BA68-10A0B3F48635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BBB5-4DA8-43D6-8095-FDEEA7569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8CC0-BAF4-421A-BA68-10A0B3F48635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BBB5-4DA8-43D6-8095-FDEEA7569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8CC0-BAF4-421A-BA68-10A0B3F48635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BBB5-4DA8-43D6-8095-FDEEA7569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28CC0-BAF4-421A-BA68-10A0B3F48635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EBBB5-4DA8-43D6-8095-FDEEA7569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501122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Здоровьесберегающие технологии в логопедической практике </a:t>
            </a:r>
            <a:r>
              <a:rPr lang="ru-RU" smtClean="0"/>
              <a:t>МБОУ школа </a:t>
            </a:r>
            <a:r>
              <a:rPr lang="ru-RU" dirty="0" smtClean="0"/>
              <a:t>- интернат г.Белебея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- </a:t>
            </a:r>
            <a:r>
              <a:rPr lang="ru-RU" smtClean="0"/>
              <a:t>логопед Зырянова Ольга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ru-RU" sz="4400" dirty="0"/>
              <a:t> </a:t>
            </a:r>
            <a:r>
              <a:rPr lang="ru-RU" sz="4400" dirty="0" smtClean="0"/>
              <a:t>                   Волшебные узелки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H7662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ru-RU" sz="3200" dirty="0"/>
              <a:t> </a:t>
            </a:r>
            <a:r>
              <a:rPr lang="ru-RU" sz="3200" dirty="0" smtClean="0"/>
              <a:t>                          </a:t>
            </a:r>
            <a:r>
              <a:rPr lang="ru-RU" sz="4400" dirty="0" smtClean="0"/>
              <a:t>Настольный театр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H7662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ru-RU" sz="3200" dirty="0" smtClean="0"/>
              <a:t>                  </a:t>
            </a:r>
            <a:r>
              <a:rPr lang="ru-RU" sz="4400" dirty="0" smtClean="0"/>
              <a:t>Геометрическая мозаика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H7662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ru-RU" sz="3200" dirty="0" smtClean="0"/>
              <a:t>                </a:t>
            </a:r>
            <a:r>
              <a:rPr lang="ru-RU" sz="4400" dirty="0" smtClean="0"/>
              <a:t>Геометрическая мозаика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H7662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ru-RU" sz="3200" dirty="0" smtClean="0"/>
              <a:t>                        «Воздушный фейерверк»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H7662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ru-RU" sz="3200" dirty="0" smtClean="0"/>
              <a:t>           </a:t>
            </a:r>
            <a:r>
              <a:rPr lang="ru-RU" sz="4400" dirty="0" smtClean="0"/>
              <a:t>Массаж ладоней мячиком                </a:t>
            </a:r>
            <a:r>
              <a:rPr lang="ru-RU" sz="4400" dirty="0" err="1" smtClean="0"/>
              <a:t>су-джок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ru-RU" sz="4400" dirty="0" smtClean="0"/>
              <a:t>               Пальчиковая гимнастика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H7663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ru-RU" sz="3200" dirty="0"/>
              <a:t> </a:t>
            </a:r>
            <a:r>
              <a:rPr lang="ru-RU" sz="3200" dirty="0" smtClean="0"/>
              <a:t>                 « </a:t>
            </a:r>
            <a:r>
              <a:rPr lang="ru-RU" sz="4400" dirty="0" smtClean="0"/>
              <a:t>Умные ушки»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H7663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H7662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ru-RU" sz="3200" dirty="0" smtClean="0"/>
              <a:t>                           </a:t>
            </a:r>
            <a:r>
              <a:rPr lang="ru-RU" sz="4400" dirty="0" smtClean="0"/>
              <a:t>Массаж ладоней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H7662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ru-RU" sz="4400" dirty="0" smtClean="0"/>
              <a:t>                  Массаж ладоней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H7662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ru-RU" sz="3200" dirty="0"/>
              <a:t> </a:t>
            </a:r>
            <a:r>
              <a:rPr lang="ru-RU" sz="3200" dirty="0" smtClean="0"/>
              <a:t>            </a:t>
            </a:r>
            <a:r>
              <a:rPr lang="ru-RU" sz="4400" dirty="0" smtClean="0"/>
              <a:t>Массажный коврик для ног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H7662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57</Words>
  <Application>Microsoft Office PowerPoint</Application>
  <PresentationFormat>Экран (4:3)</PresentationFormat>
  <Paragraphs>13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Здоровьесберегающие технологии в логопедической практике МБОУ школа - интернат г.Белебея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логопедической практике СОШ № 17</dc:title>
  <dc:creator>1</dc:creator>
  <cp:lastModifiedBy>777</cp:lastModifiedBy>
  <cp:revision>3</cp:revision>
  <dcterms:created xsi:type="dcterms:W3CDTF">2014-03-05T18:18:44Z</dcterms:created>
  <dcterms:modified xsi:type="dcterms:W3CDTF">2015-01-04T10:52:52Z</dcterms:modified>
</cp:coreProperties>
</file>