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5" r:id="rId3"/>
    <p:sldId id="257" r:id="rId4"/>
    <p:sldId id="258" r:id="rId5"/>
    <p:sldId id="259" r:id="rId6"/>
    <p:sldId id="266" r:id="rId7"/>
    <p:sldId id="267" r:id="rId8"/>
    <p:sldId id="261" r:id="rId9"/>
    <p:sldId id="264" r:id="rId10"/>
    <p:sldId id="262" r:id="rId11"/>
    <p:sldId id="263" r:id="rId12"/>
    <p:sldId id="268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A11D-DE2A-4189-9B9F-F929F27CA720}" type="datetimeFigureOut">
              <a:rPr lang="ru-RU" smtClean="0"/>
              <a:t>05.09.2014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EF139-D716-4FAF-93CB-F2CE85003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A11D-DE2A-4189-9B9F-F929F27CA720}" type="datetimeFigureOut">
              <a:rPr lang="ru-RU" smtClean="0"/>
              <a:t>05.09.2014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EF139-D716-4FAF-93CB-F2CE85003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A11D-DE2A-4189-9B9F-F929F27CA720}" type="datetimeFigureOut">
              <a:rPr lang="ru-RU" smtClean="0"/>
              <a:t>05.09.2014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EF139-D716-4FAF-93CB-F2CE85003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A11D-DE2A-4189-9B9F-F929F27CA720}" type="datetimeFigureOut">
              <a:rPr lang="ru-RU" smtClean="0"/>
              <a:t>05.09.2014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EF139-D716-4FAF-93CB-F2CE85003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A11D-DE2A-4189-9B9F-F929F27CA720}" type="datetimeFigureOut">
              <a:rPr lang="ru-RU" smtClean="0"/>
              <a:t>05.09.2014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EF139-D716-4FAF-93CB-F2CE85003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A11D-DE2A-4189-9B9F-F929F27CA720}" type="datetimeFigureOut">
              <a:rPr lang="ru-RU" smtClean="0"/>
              <a:t>05.09.2014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EF139-D716-4FAF-93CB-F2CE85003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A11D-DE2A-4189-9B9F-F929F27CA720}" type="datetimeFigureOut">
              <a:rPr lang="ru-RU" smtClean="0"/>
              <a:t>05.09.2014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EF139-D716-4FAF-93CB-F2CE85003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A11D-DE2A-4189-9B9F-F929F27CA720}" type="datetimeFigureOut">
              <a:rPr lang="ru-RU" smtClean="0"/>
              <a:t>05.09.2014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EF139-D716-4FAF-93CB-F2CE85003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A11D-DE2A-4189-9B9F-F929F27CA720}" type="datetimeFigureOut">
              <a:rPr lang="ru-RU" smtClean="0"/>
              <a:t>05.09.2014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EF139-D716-4FAF-93CB-F2CE85003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A11D-DE2A-4189-9B9F-F929F27CA720}" type="datetimeFigureOut">
              <a:rPr lang="ru-RU" smtClean="0"/>
              <a:t>05.09.2014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EF139-D716-4FAF-93CB-F2CE85003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A11D-DE2A-4189-9B9F-F929F27CA720}" type="datetimeFigureOut">
              <a:rPr lang="ru-RU" smtClean="0"/>
              <a:t>05.09.2014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EF139-D716-4FAF-93CB-F2CE8500356C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A23A11D-DE2A-4189-9B9F-F929F27CA720}" type="datetimeFigureOut">
              <a:rPr lang="ru-RU" smtClean="0"/>
              <a:t>05.09.2014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06EF139-D716-4FAF-93CB-F2CE8500356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8773364" cy="25369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              </a:t>
            </a:r>
            <a:r>
              <a:rPr lang="ru-RU" sz="60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Квиллинг</a:t>
            </a:r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.</a:t>
            </a:r>
            <a:br>
              <a:rPr lang="ru-RU" sz="6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</a:br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                      Мир волшебных </a:t>
            </a:r>
            <a:br>
              <a:rPr lang="ru-RU" sz="6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</a:br>
            <a:r>
              <a:rPr lang="ru-RU" sz="6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                                    завитков.</a:t>
            </a:r>
            <a:endParaRPr lang="ru-RU" sz="6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6839" y="5733256"/>
            <a:ext cx="7117180" cy="86142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Жаркова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Юлия Евгеньевна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 descr="C:\Users\Юля\Desktop\Для работы\2й год работы\картинки\2.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2022">
            <a:off x="349886" y="1487510"/>
            <a:ext cx="2146548" cy="286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Юля\Desktop\Для работы\2й год работы\картинки\2.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560" y="2060848"/>
            <a:ext cx="2277616" cy="28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Юля\Desktop\3222092-d80dc1a716c616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2749">
            <a:off x="3203849" y="3594186"/>
            <a:ext cx="2131119" cy="18502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464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Фотографии\home\Новая папка\IMG_49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72099"/>
            <a:ext cx="3456384" cy="256024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Фотографии\home\Новая папка\IMG_49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185" y="2564904"/>
            <a:ext cx="3600400" cy="293469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Фотографии\home\Новая папка\IMG_49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1872208" cy="267890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Фотографии\home\Новая папка\IMG_48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90900" y="3694276"/>
            <a:ext cx="3312368" cy="263780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225337"/>
            <a:ext cx="3610554" cy="646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Работы старших классов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8" name="Picture 2" descr="D:\Фотографии\home\Новая папка (2)\IMG_44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3380484" cy="194421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365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Фотографии\home\Новая папка (2)\IMG_44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24493" y="1768395"/>
            <a:ext cx="4258136" cy="297083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Фотографии\home\Новая папка (2)\IMG_44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2508222" cy="453650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Фотографии\home\Новая папка\IMG_49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925" y="475215"/>
            <a:ext cx="2532785" cy="350869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634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818" y="260648"/>
            <a:ext cx="8280919" cy="270175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квиллинга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позволяет ребёнку развивать не только моторику рук, мышление, воображение, но и создавать волшебные поделки своими руками, требуя усердия, терпения и фантазии.</a:t>
            </a:r>
          </a:p>
          <a:p>
            <a:endParaRPr lang="ru-RU" dirty="0"/>
          </a:p>
        </p:txBody>
      </p:sp>
      <p:pic>
        <p:nvPicPr>
          <p:cNvPr id="3075" name="Picture 3" descr="C:\Users\Юля\Desktop\2.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4549">
            <a:off x="6397648" y="3932606"/>
            <a:ext cx="2421597" cy="273112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Юля\Desktop\2.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6445">
            <a:off x="305495" y="3901441"/>
            <a:ext cx="2395873" cy="263118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Юля\Desktop\2.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012" y="2132856"/>
            <a:ext cx="3596507" cy="237626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721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942" y="332656"/>
            <a:ext cx="7125113" cy="31133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sz="9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Спасибо </a:t>
            </a:r>
            <a:br>
              <a:rPr lang="ru-RU" sz="9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</a:br>
            <a:r>
              <a:rPr lang="ru-RU" sz="9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за внимание!</a:t>
            </a:r>
            <a:endParaRPr lang="ru-RU" sz="9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3074" name="Picture 2" descr="C:\Users\Юля\Desktop\97278306_large_j66778_1265660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519" y="3933056"/>
            <a:ext cx="5034136" cy="252965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703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424936" cy="626469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20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темы.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рук  – одна из актуальных проблем. Решить эту проблему можно с помощью моделирования полосок из бумаги –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квиллинга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 простой вид рукоделия, не требующий больших затрат, доступный каждому.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работы.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Всестороннее интеллектуальное и эстетическое развитие детей в процессе овладения элементарными приемами техники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квиллинга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художественного способа конструирования из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бумаги.</a:t>
            </a:r>
          </a:p>
          <a:p>
            <a:pPr marL="0" indent="0" algn="just">
              <a:buNone/>
            </a:pPr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Обучающая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Способствовать формированию представления о новом виде декоративно-прикладного искусства –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квиллинге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Ознакомить учащихся с техникой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работ в технике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квиллинг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Развивать воображение, мышление, творческие возможности каждого ребёнка; развивать интерес к предмету; развивать у учащихся навыки и умения работы с бумагой, глазомер, мелкую моторику рук. 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Воспитывать у учащихся качества аккуратности и собранности при выполнении приёмов труда, трудолюбие, умение слушать; коммуникабельность, аккуратность, активность, культуру труда, умение работать в коллективе.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116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251520" y="188641"/>
            <a:ext cx="8424936" cy="60486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Квиллинг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(англ.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quilling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слова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quill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«птичье перо») - 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изготовления плоских или объёмных композиций из скрученных в спиральки длинных и узких полосок бумаги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Готовым спиралькам придаётся различная форма и таким образом получаются элементы </a:t>
            </a:r>
            <a:r>
              <a:rPr lang="ru-RU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бумагокручения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называемые также модулями. Уже они и являются «строительным» материалом в создании работ – картин, открыток, альбомов, рамок для фотографий, различных фигурок, часов, бижутерии и т.д.</a:t>
            </a:r>
            <a:endParaRPr 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Квиллинг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823" y="4758802"/>
            <a:ext cx="1171575" cy="117157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" name="Рисунок 3" descr="Квиллинг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325170"/>
            <a:ext cx="1333500" cy="108585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" name="Рисунок 5" descr="Квиллинг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58721"/>
            <a:ext cx="1323975" cy="132397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7" name="Рисунок 6" descr="Квиллинг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01190"/>
            <a:ext cx="1285875" cy="128587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8" name="Рисунок 7" descr="Квиллинг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17232"/>
            <a:ext cx="1143000" cy="11430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4430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"/>
            <a:ext cx="8496944" cy="6453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из истории </a:t>
            </a:r>
            <a:r>
              <a:rPr 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квиллинга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бумагокручения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возникло в конце 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XIV - начале XV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веков в средиземноморской Европе. Считается, что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квиллинг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придумали монахи. Обрезая позолоченные края книг, они накручивали их на кончики птичьих перьев, отсюда и название 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quill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 переводе с английского «птичье перо»), что создавало имитацию золотой миниатюры (особенно часто использовалось в бедных церквях). В России данное искусство стало популярным только в конце XX века, так же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квиллинг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имеет большую популярность в Германии и Англии.</a:t>
            </a:r>
          </a:p>
        </p:txBody>
      </p:sp>
    </p:spTree>
    <p:extLst>
      <p:ext uri="{BB962C8B-B14F-4D97-AF65-F5344CB8AC3E}">
        <p14:creationId xmlns:p14="http://schemas.microsoft.com/office/powerpoint/2010/main" val="1300217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-243408"/>
            <a:ext cx="8568952" cy="37444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инструменты необходимы для занятия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квиллингом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Инструментами для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квиллинга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 самые на первый взгляд обычные предметы: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для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квиллинга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ножницы, линейка, карандаш,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ПВА и, конечно же, бумага. Бумага представляет собой длинные полоски от 1,5 до 10-ти миллиметров шириной самых разных цветов. </a:t>
            </a:r>
          </a:p>
        </p:txBody>
      </p:sp>
      <p:pic>
        <p:nvPicPr>
          <p:cNvPr id="2050" name="Picture 2" descr="C:\Users\Юля\Desktop\d1d10042457-materialy-dlya-tvorchestva-instrument-dlya-kvillinga-n8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3990">
            <a:off x="467544" y="3499513"/>
            <a:ext cx="725934" cy="24904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Юля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546" y="3011173"/>
            <a:ext cx="1428750" cy="142875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Юля\Desktop\линей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24" y="3385214"/>
            <a:ext cx="1775695" cy="135951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Юля\Desktop\0a25d3affbf1b27ece7402e7877e570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03787"/>
            <a:ext cx="2479675" cy="113347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Юля\Desktop\187b-500x500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39" y="4404835"/>
            <a:ext cx="770384" cy="186176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Юля\Desktop\26227710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888" y="4941168"/>
            <a:ext cx="2328862" cy="168592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719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7"/>
            <a:ext cx="8496944" cy="14401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техника выполнения </a:t>
            </a:r>
            <a:r>
              <a:rPr lang="ru-RU" sz="24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квиллинга</a:t>
            </a:r>
            <a:r>
              <a:rPr lang="ru-RU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секреты  и  приёмы  для  получения  самых разнообразных форм, используемых 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квиллинге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 фантазийных до строго геометрических, почти всегда начинаются с простых круговых форм.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Юля\Desktop\2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4437112"/>
            <a:ext cx="7931124" cy="213424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46529" y="2313353"/>
            <a:ext cx="62708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этот плотный кружочек скрученный из полоски бумаги называется ролом, а уже из ролов делаются основные формы элементов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квиллинга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Вот некоторые чаще всего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встречающиеся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в этой технике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Квиллинг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2523127"/>
            <a:ext cx="1143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95537" y="3929257"/>
            <a:ext cx="2029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формы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506" y="2153795"/>
            <a:ext cx="2019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Изначальный ролл</a:t>
            </a:r>
          </a:p>
        </p:txBody>
      </p:sp>
    </p:spTree>
    <p:extLst>
      <p:ext uri="{BB962C8B-B14F-4D97-AF65-F5344CB8AC3E}">
        <p14:creationId xmlns:p14="http://schemas.microsoft.com/office/powerpoint/2010/main" val="180601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397392"/>
              </p:ext>
            </p:extLst>
          </p:nvPr>
        </p:nvGraphicFramePr>
        <p:xfrm>
          <a:off x="395536" y="188640"/>
          <a:ext cx="8424936" cy="2448271"/>
        </p:xfrm>
        <a:graphic>
          <a:graphicData uri="http://schemas.openxmlformats.org/drawingml/2006/table">
            <a:tbl>
              <a:tblPr/>
              <a:tblGrid>
                <a:gridCol w="8424936"/>
              </a:tblGrid>
              <a:tr h="2448271"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Квиллинг</a:t>
                      </a: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красота из 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бумаги. </a:t>
                      </a:r>
                      <a:r>
                        <a:rPr lang="ru-RU" sz="2000" b="0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Квиллинг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отличный способ сделать открытку, украсить подарок или провести время за занятием, дающим голове отдых. Но особая его прелесть в том, что красивые работы получаются с первого же раза. Достаточно, пошагово следуя мастер классу, попробовать сделать открытку с бумажными цветами 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через час вам будет не стыдно приложить ее к подарку.</a:t>
                      </a:r>
                    </a:p>
                  </a:txBody>
                  <a:tcPr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5" name="Picture 1" descr="C:\Users\Юля\Desktop\88627815_large_1299850379_b2cb872db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3151">
            <a:off x="306708" y="2715615"/>
            <a:ext cx="2176462" cy="183356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Юля\Desktop\77919230_il_fullxfull2622385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530" y="2526989"/>
            <a:ext cx="2926482" cy="195098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Юля\Desktop\79398179_27_y35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7013">
            <a:off x="6368682" y="2473098"/>
            <a:ext cx="2224464" cy="208951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Юля\Desktop\3216658_71840072_1299755579_img_2429_pan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4873">
            <a:off x="2174519" y="4697433"/>
            <a:ext cx="1805955" cy="198774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Юля\Desktop\90583923_large_a47a68e02f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7131">
            <a:off x="5034322" y="4647363"/>
            <a:ext cx="1811660" cy="208976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211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80920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Вот такие работы в технике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квиллинг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создают учащиеся детского объединения «Природа и фантазия»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2050" name="Picture 2" descr="C:\Users\Юля\Desktop\IMG_49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215149" cy="45365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387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Юля\Desktop\Для работы\1й год работы\фото\Новая папка\20131016_1441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318701"/>
            <a:ext cx="2699791" cy="314975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Юля\Desktop\Для работы\1й год работы\фото\Новая папка\20140226_1554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3004"/>
            <a:ext cx="2057889" cy="278798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Юля\Desktop\Для работы\1й год работы\фото\Новая папка\20140320_154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732" y="1525171"/>
            <a:ext cx="2754181" cy="42343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Юля\Desktop\Для работы\1й год работы\фото\Новая папка\20131010_1544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22" y="3642337"/>
            <a:ext cx="1725969" cy="316964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Юля\Desktop\Для работы\1й год работы\фото\Новая папка\20131016_1601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3395517"/>
            <a:ext cx="2855205" cy="324036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9301" y="318701"/>
            <a:ext cx="3816422" cy="5575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Работы начальных классов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535289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281</TotalTime>
  <Words>271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Spring</vt:lpstr>
      <vt:lpstr>               Квиллинг.                        Мир волшебных                                        завитков.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Вот такие работы в технике квиллинг создают учащиеся детского объединения «Природа и фантазия»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Квиллинг. Искусство бумагокручения.</dc:title>
  <dc:creator>Юля</dc:creator>
  <cp:lastModifiedBy>Юля</cp:lastModifiedBy>
  <cp:revision>36</cp:revision>
  <dcterms:created xsi:type="dcterms:W3CDTF">2014-08-26T16:24:56Z</dcterms:created>
  <dcterms:modified xsi:type="dcterms:W3CDTF">2014-09-05T17:32:21Z</dcterms:modified>
</cp:coreProperties>
</file>