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0" r:id="rId5"/>
    <p:sldId id="260" r:id="rId6"/>
    <p:sldId id="268" r:id="rId7"/>
    <p:sldId id="269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8" r:id="rId19"/>
    <p:sldId id="274" r:id="rId20"/>
    <p:sldId id="276" r:id="rId21"/>
    <p:sldId id="279" r:id="rId22"/>
    <p:sldId id="283" r:id="rId23"/>
    <p:sldId id="280" r:id="rId24"/>
    <p:sldId id="281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580AF-C2FF-4B83-8BA3-85F0A0A5CCD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F691E-08CA-41B3-86B1-4E54F95CB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691E-08CA-41B3-86B1-4E54F95CBDB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836712"/>
            <a:ext cx="4824536" cy="2800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Умножение числа </a:t>
            </a:r>
            <a:r>
              <a:rPr lang="ru-RU" sz="4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и деление на </a:t>
            </a:r>
            <a:r>
              <a:rPr lang="ru-RU" sz="4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ctr"/>
            <a:r>
              <a:rPr lang="ru-RU" sz="4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</a:t>
            </a:r>
            <a:r>
              <a:rPr lang="ru-RU" sz="4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реть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числа.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flipH="1">
            <a:off x="467544" y="620688"/>
            <a:ext cx="1728192" cy="172819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815214">
            <a:off x="1698613" y="1141845"/>
            <a:ext cx="2666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Узнаём новое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3528" y="548680"/>
            <a:ext cx="1728192" cy="17281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Documents and Settings\Владелец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924944"/>
            <a:ext cx="2088232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TextBox 17"/>
          <p:cNvSpPr txBox="1"/>
          <p:nvPr/>
        </p:nvSpPr>
        <p:spPr>
          <a:xfrm>
            <a:off x="4211960" y="3717032"/>
            <a:ext cx="4285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Georgia" pitchFamily="18" charset="0"/>
              </a:rPr>
              <a:t>«Начальная школа 21 века»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2 класс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4797152"/>
            <a:ext cx="30641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№12</a:t>
            </a:r>
          </a:p>
          <a:p>
            <a:r>
              <a:rPr lang="ru-RU" dirty="0" smtClean="0"/>
              <a:t>г. Белая Калитва п. Коксовый </a:t>
            </a:r>
          </a:p>
          <a:p>
            <a:r>
              <a:rPr lang="ru-RU" dirty="0" smtClean="0"/>
              <a:t>Ростовской области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051720" y="764704"/>
            <a:ext cx="1656184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7170" name="Picture 2" descr="C:\Documents and Settings\Владелец\Мои документы\Мои рисунки\Изображение\Копия (2) Изображение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1680" y="1412776"/>
            <a:ext cx="7704856" cy="338437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w="114300" prst="artDeco"/>
          </a:sp3d>
        </p:spPr>
      </p:pic>
      <p:sp>
        <p:nvSpPr>
          <p:cNvPr id="5" name="Прямоугольник 4"/>
          <p:cNvSpPr/>
          <p:nvPr/>
        </p:nvSpPr>
        <p:spPr>
          <a:xfrm>
            <a:off x="3923928" y="3789040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=18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852936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=12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636912"/>
            <a:ext cx="958917" cy="70788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=15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501008"/>
            <a:ext cx="958917" cy="70788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=27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492896"/>
            <a:ext cx="958917" cy="70788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=24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3212976"/>
            <a:ext cx="958917" cy="70788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=21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175" y="1412776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2348880"/>
            <a:ext cx="958917" cy="70788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=12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3068960"/>
            <a:ext cx="699230" cy="70788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=9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5168900"/>
            <a:ext cx="3175000" cy="1689100"/>
          </a:xfrm>
          <a:prstGeom prst="rect">
            <a:avLst/>
          </a:prstGeom>
          <a:noFill/>
        </p:spPr>
      </p:pic>
      <p:pic>
        <p:nvPicPr>
          <p:cNvPr id="8194" name="Picture 2" descr="C:\Documents and Settings\Владелец\Мои документы\Мои рисунки\Изображение\Копия (3) Изображени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620688"/>
            <a:ext cx="7632848" cy="1224136"/>
          </a:xfrm>
          <a:prstGeom prst="rect">
            <a:avLst/>
          </a:prstGeom>
          <a:noFill/>
        </p:spPr>
      </p:pic>
      <p:pic>
        <p:nvPicPr>
          <p:cNvPr id="8199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844824"/>
            <a:ext cx="887302" cy="936104"/>
          </a:xfrm>
          <a:prstGeom prst="rect">
            <a:avLst/>
          </a:prstGeom>
          <a:noFill/>
        </p:spPr>
      </p:pic>
      <p:pic>
        <p:nvPicPr>
          <p:cNvPr id="10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5656" y="1844824"/>
            <a:ext cx="887302" cy="936104"/>
          </a:xfrm>
          <a:prstGeom prst="rect">
            <a:avLst/>
          </a:prstGeom>
          <a:noFill/>
        </p:spPr>
      </p:pic>
      <p:pic>
        <p:nvPicPr>
          <p:cNvPr id="11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1844824"/>
            <a:ext cx="887302" cy="936104"/>
          </a:xfrm>
          <a:prstGeom prst="rect">
            <a:avLst/>
          </a:prstGeom>
          <a:noFill/>
        </p:spPr>
      </p:pic>
      <p:pic>
        <p:nvPicPr>
          <p:cNvPr id="12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1844824"/>
            <a:ext cx="887302" cy="936104"/>
          </a:xfrm>
          <a:prstGeom prst="rect">
            <a:avLst/>
          </a:prstGeom>
          <a:noFill/>
        </p:spPr>
      </p:pic>
      <p:pic>
        <p:nvPicPr>
          <p:cNvPr id="13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1844824"/>
            <a:ext cx="887302" cy="936104"/>
          </a:xfrm>
          <a:prstGeom prst="rect">
            <a:avLst/>
          </a:prstGeom>
          <a:noFill/>
        </p:spPr>
      </p:pic>
      <p:pic>
        <p:nvPicPr>
          <p:cNvPr id="14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1844824"/>
            <a:ext cx="887302" cy="936104"/>
          </a:xfrm>
          <a:prstGeom prst="rect">
            <a:avLst/>
          </a:prstGeom>
          <a:noFill/>
        </p:spPr>
      </p:pic>
      <p:pic>
        <p:nvPicPr>
          <p:cNvPr id="15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1844824"/>
            <a:ext cx="887302" cy="936104"/>
          </a:xfrm>
          <a:prstGeom prst="rect">
            <a:avLst/>
          </a:prstGeom>
          <a:noFill/>
        </p:spPr>
      </p:pic>
      <p:pic>
        <p:nvPicPr>
          <p:cNvPr id="16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1844824"/>
            <a:ext cx="887302" cy="936104"/>
          </a:xfrm>
          <a:prstGeom prst="rect">
            <a:avLst/>
          </a:prstGeom>
          <a:noFill/>
        </p:spPr>
      </p:pic>
      <p:pic>
        <p:nvPicPr>
          <p:cNvPr id="17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12360" y="1916832"/>
            <a:ext cx="887302" cy="93610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04595" y="270892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2780928"/>
            <a:ext cx="455037" cy="6480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2708920"/>
            <a:ext cx="4187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278092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278092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28384" y="285293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55776" y="270892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4088" y="278092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278092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050846" y="3429000"/>
            <a:ext cx="3430747" cy="1139354"/>
            <a:chOff x="3050846" y="3429000"/>
            <a:chExt cx="3430747" cy="113935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050846" y="3645024"/>
              <a:ext cx="34307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  9 = 27(Л)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419872" y="3429000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08702" y="4509120"/>
            <a:ext cx="7879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Ответ: 27л сока в 9 банках.</a:t>
            </a:r>
            <a:endParaRPr lang="ru-RU" sz="4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9218" name="Picture 2" descr="C:\Documents and Settings\Владелец\Мои документы\Мои рисунки\Изображение\Копия (5) Изображение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4F1EC"/>
              </a:clrFrom>
              <a:clrTo>
                <a:srgbClr val="F4F1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92696"/>
            <a:ext cx="8280920" cy="172819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19672" y="2852936"/>
            <a:ext cx="18722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35896" y="2852936"/>
            <a:ext cx="18722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52120" y="2852936"/>
            <a:ext cx="18722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8184" y="292494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6м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292494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6м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92494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6м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655414" y="3717032"/>
            <a:ext cx="3645550" cy="1139354"/>
            <a:chOff x="2655414" y="3717032"/>
            <a:chExt cx="3645550" cy="113935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655414" y="3933056"/>
              <a:ext cx="36455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   3 = 18(м)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31840" y="3717032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23528" y="4797152"/>
            <a:ext cx="855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Ответ: 18м длина проволоки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11265" name="Picture 1" descr="C:\Documents and Settings\Владелец\Мои документы\Мои рисунки\Изображение\Копия (3) Изображ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476672"/>
            <a:ext cx="7200800" cy="1296144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971600" y="1484784"/>
            <a:ext cx="6688023" cy="1368152"/>
            <a:chOff x="971600" y="1484784"/>
            <a:chExt cx="6688023" cy="1368152"/>
          </a:xfrm>
        </p:grpSpPr>
        <p:pic>
          <p:nvPicPr>
            <p:cNvPr id="11267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1988840"/>
              <a:ext cx="603904" cy="864096"/>
            </a:xfrm>
            <a:prstGeom prst="rect">
              <a:avLst/>
            </a:prstGeom>
            <a:noFill/>
          </p:spPr>
        </p:pic>
        <p:pic>
          <p:nvPicPr>
            <p:cNvPr id="7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988840"/>
              <a:ext cx="603904" cy="864096"/>
            </a:xfrm>
            <a:prstGeom prst="rect">
              <a:avLst/>
            </a:prstGeom>
            <a:noFill/>
          </p:spPr>
        </p:pic>
        <p:pic>
          <p:nvPicPr>
            <p:cNvPr id="8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1988840"/>
              <a:ext cx="603904" cy="86409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1484784"/>
              <a:ext cx="6623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dirty="0" smtClean="0">
                  <a:solidFill>
                    <a:srgbClr val="FF0000"/>
                  </a:solidFill>
                </a:rPr>
                <a:t>3р</a:t>
              </a:r>
              <a:endParaRPr lang="ru-RU" sz="3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389176" y="1916832"/>
              <a:ext cx="32704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3  3=9(р.)</a:t>
              </a:r>
              <a:endPara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860032" y="1772816"/>
              <a:ext cx="4074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.</a:t>
              </a:r>
              <a:endPara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11560" y="2924944"/>
            <a:ext cx="7908448" cy="3155578"/>
            <a:chOff x="611560" y="2924944"/>
            <a:chExt cx="7908448" cy="3155578"/>
          </a:xfrm>
        </p:grpSpPr>
        <p:pic>
          <p:nvPicPr>
            <p:cNvPr id="10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0" y="3212976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11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3212976"/>
              <a:ext cx="576064" cy="824262"/>
            </a:xfrm>
            <a:prstGeom prst="rect">
              <a:avLst/>
            </a:prstGeom>
            <a:noFill/>
          </p:spPr>
        </p:pic>
        <p:pic>
          <p:nvPicPr>
            <p:cNvPr id="12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3212976"/>
              <a:ext cx="576064" cy="824261"/>
            </a:xfrm>
            <a:prstGeom prst="rect">
              <a:avLst/>
            </a:prstGeom>
            <a:noFill/>
          </p:spPr>
        </p:pic>
        <p:pic>
          <p:nvPicPr>
            <p:cNvPr id="13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3212976"/>
              <a:ext cx="576064" cy="824262"/>
            </a:xfrm>
            <a:prstGeom prst="rect">
              <a:avLst/>
            </a:prstGeom>
            <a:noFill/>
          </p:spPr>
        </p:pic>
        <p:pic>
          <p:nvPicPr>
            <p:cNvPr id="14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3212976"/>
              <a:ext cx="576064" cy="824262"/>
            </a:xfrm>
            <a:prstGeom prst="rect">
              <a:avLst/>
            </a:prstGeom>
            <a:noFill/>
          </p:spPr>
        </p:pic>
        <p:pic>
          <p:nvPicPr>
            <p:cNvPr id="15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3212976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16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3212976"/>
              <a:ext cx="553578" cy="792088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4860032" y="3068960"/>
              <a:ext cx="36599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3  7=21(р.)</a:t>
              </a:r>
              <a:endPara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292080" y="2924944"/>
              <a:ext cx="4074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.</a:t>
              </a:r>
              <a:endPara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819280" y="515719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1560" y="4149080"/>
            <a:ext cx="6108249" cy="2075458"/>
            <a:chOff x="611560" y="4149080"/>
            <a:chExt cx="6108249" cy="2075458"/>
          </a:xfrm>
        </p:grpSpPr>
        <p:pic>
          <p:nvPicPr>
            <p:cNvPr id="17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0" y="4437112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18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4293096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19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4653136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20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4149080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21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4509120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22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4221088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23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4437112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24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149080"/>
              <a:ext cx="553578" cy="792088"/>
            </a:xfrm>
            <a:prstGeom prst="rect">
              <a:avLst/>
            </a:prstGeom>
            <a:noFill/>
          </p:spPr>
        </p:pic>
        <p:pic>
          <p:nvPicPr>
            <p:cNvPr id="25" name="Picture 3" descr="https://encrypted-tbn3.gstatic.com/images?q=tbn:ANd9GcRbaJA0avI7E7EudfLYipAZruglZGx7DNna6r56S4MITchOk6zpGA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4365104"/>
              <a:ext cx="553578" cy="792088"/>
            </a:xfrm>
            <a:prstGeom prst="rect">
              <a:avLst/>
            </a:prstGeom>
            <a:noFill/>
          </p:spPr>
        </p:pic>
        <p:sp>
          <p:nvSpPr>
            <p:cNvPr id="37" name="Прямоугольник 36"/>
            <p:cNvSpPr/>
            <p:nvPr/>
          </p:nvSpPr>
          <p:spPr>
            <a:xfrm>
              <a:off x="3059832" y="5301208"/>
              <a:ext cx="36599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3  9=27(р.)</a:t>
              </a:r>
              <a:endPara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491880" y="5229200"/>
              <a:ext cx="4074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.</a:t>
              </a:r>
              <a:endPara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3" name="Picture 2" descr="C:\Documents and Settings\Владелец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548680"/>
            <a:ext cx="7344816" cy="1296144"/>
          </a:xfrm>
          <a:prstGeom prst="rect">
            <a:avLst/>
          </a:prstGeom>
          <a:noFill/>
        </p:spPr>
      </p:pic>
      <p:sp>
        <p:nvSpPr>
          <p:cNvPr id="1030" name="AutoShape 6" descr="https://encrypted-tbn3.gstatic.com/images?q=tbn:ANd9GcT3nn6jF-KurryivA7aaOurf7brCz76281QILw8v8akhN_pJ4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encrypted-tbn3.gstatic.com/images?q=tbn:ANd9GcT3nn6jF-KurryivA7aaOurf7brCz76281QILw8v8akhN_pJ4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encrypted-tbn3.gstatic.com/images?q=tbn:ANd9GcT3nn6jF-KurryivA7aaOurf7brCz76281QILw8v8akhN_pJ4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encrypted-tbn3.gstatic.com/images?q=tbn:ANd9GcT3nn6jF-KurryivA7aaOurf7brCz76281QILw8v8akhN_pJ4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encrypted-tbn3.gstatic.com/images?q=tbn:ANd9GcT3nn6jF-KurryivA7aaOurf7brCz76281QILw8v8akhN_pJ4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encrypted-tbn3.gstatic.com/images?q=tbn:ANd9GcT3nn6jF-KurryivA7aaOurf7brCz76281QILw8v8akhN_pJ4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encrypted-tbn3.gstatic.com/images?q=tbn:ANd9GcSzsYrSh1iH3Bz3_9Ijm60UiL4walzhIBAhaM-MCmX1phcq7M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encrypted-tbn3.gstatic.com/images?q=tbn:ANd9GcSzsYrSh1iH3Bz3_9Ijm60UiL4walzhIBAhaM-MCmX1phcq7M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encrypted-tbn0.gstatic.com/images?q=tbn:ANd9GcQUev771qc1LdZAJwJKA623ehoCsdiUqWdWUeTW9yGOBXk__lb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s://encrypted-tbn1.gstatic.com/images?q=tbn:ANd9GcQ-ujmtaEMSnFGpo8eTuMqMoI1g0JFGwYuB3XWh_V4-jBgL8aqR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C:\Documents and Settings\Владелец\Рабочий стол\images (1)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700808"/>
            <a:ext cx="2276475" cy="2009775"/>
          </a:xfrm>
          <a:prstGeom prst="rect">
            <a:avLst/>
          </a:prstGeom>
          <a:noFill/>
        </p:spPr>
      </p:pic>
      <p:pic>
        <p:nvPicPr>
          <p:cNvPr id="1049" name="Picture 25" descr="C:\Documents and Settings\Владелец\Рабочий стол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429000"/>
            <a:ext cx="2286000" cy="1656184"/>
          </a:xfrm>
          <a:prstGeom prst="rect">
            <a:avLst/>
          </a:prstGeom>
          <a:noFill/>
        </p:spPr>
      </p:pic>
      <p:grpSp>
        <p:nvGrpSpPr>
          <p:cNvPr id="47" name="Группа 46"/>
          <p:cNvGrpSpPr/>
          <p:nvPr/>
        </p:nvGrpSpPr>
        <p:grpSpPr>
          <a:xfrm>
            <a:off x="3059832" y="1772816"/>
            <a:ext cx="4896544" cy="1440160"/>
            <a:chOff x="3059832" y="1772816"/>
            <a:chExt cx="4896544" cy="144016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059832" y="1772816"/>
              <a:ext cx="4896544" cy="432048"/>
              <a:chOff x="3131840" y="1916832"/>
              <a:chExt cx="4896544" cy="432048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652120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6300192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6948264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7596336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004048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4355976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3707904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3131840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059832" y="2276872"/>
              <a:ext cx="4896544" cy="432048"/>
              <a:chOff x="3131840" y="1916832"/>
              <a:chExt cx="4896544" cy="432048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5652120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6300192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6948264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7596336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004048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4355976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707904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131840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3059832" y="2780928"/>
              <a:ext cx="4896544" cy="432048"/>
              <a:chOff x="3131840" y="1916832"/>
              <a:chExt cx="4896544" cy="432048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5652120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6300192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6948264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7596336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004048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4355976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3707904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3131840" y="191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771800" y="3933056"/>
            <a:ext cx="3111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-18 кустов</a:t>
            </a:r>
            <a:endParaRPr lang="ru-RU" sz="48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4139952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3714443" y="3068960"/>
            <a:ext cx="1702710" cy="1067346"/>
            <a:chOff x="3714443" y="3068960"/>
            <a:chExt cx="1702710" cy="106734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714443" y="3212976"/>
              <a:ext cx="17027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  3= 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39952" y="3068960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.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5148064" y="3212976"/>
            <a:ext cx="184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24(к.)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195736" y="4509120"/>
            <a:ext cx="2906565" cy="1139354"/>
            <a:chOff x="3112517" y="2996952"/>
            <a:chExt cx="2906565" cy="113935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112517" y="3212976"/>
              <a:ext cx="29065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  3+ 18 =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426411" y="2996952"/>
              <a:ext cx="52610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.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812360" y="1700808"/>
            <a:ext cx="1020798" cy="3168352"/>
            <a:chOff x="7812360" y="1700808"/>
            <a:chExt cx="1020798" cy="3168352"/>
          </a:xfrm>
        </p:grpSpPr>
        <p:sp>
          <p:nvSpPr>
            <p:cNvPr id="57" name="Правая фигурная скобка 56"/>
            <p:cNvSpPr/>
            <p:nvPr/>
          </p:nvSpPr>
          <p:spPr>
            <a:xfrm>
              <a:off x="7812360" y="1700808"/>
              <a:ext cx="504056" cy="3168352"/>
            </a:xfrm>
            <a:prstGeom prst="rightBrace">
              <a:avLst>
                <a:gd name="adj1" fmla="val 177273"/>
                <a:gd name="adj2" fmla="val 5104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172400" y="2708920"/>
              <a:ext cx="660758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555776" y="458112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24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4932040" y="4509120"/>
            <a:ext cx="1970704" cy="1139354"/>
            <a:chOff x="3518584" y="2996952"/>
            <a:chExt cx="1970704" cy="1139354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642308" y="3212976"/>
              <a:ext cx="18469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42(к.)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518584" y="2996952"/>
              <a:ext cx="341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83568" y="5517232"/>
            <a:ext cx="6139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Ответ: 42 куста всего.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1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2050" name="Picture 2" descr="C:\Documents and Settings\Владелец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548680"/>
            <a:ext cx="7200800" cy="1368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5649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5649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25649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76256" y="3573016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47664" y="2060848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5576" y="2780928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76056" y="2780928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63888" y="2780928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1547664" y="2060848"/>
            <a:ext cx="4968552" cy="1944216"/>
            <a:chOff x="1547664" y="2060848"/>
            <a:chExt cx="4968552" cy="1944216"/>
          </a:xfrm>
        </p:grpSpPr>
        <p:sp>
          <p:nvSpPr>
            <p:cNvPr id="12" name="Овал 11"/>
            <p:cNvSpPr/>
            <p:nvPr/>
          </p:nvSpPr>
          <p:spPr>
            <a:xfrm>
              <a:off x="2339752" y="2780928"/>
              <a:ext cx="432048" cy="4320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547664" y="3573016"/>
              <a:ext cx="432048" cy="4320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283968" y="2060848"/>
              <a:ext cx="432048" cy="4320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283968" y="3573016"/>
              <a:ext cx="432048" cy="4320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084168" y="2852936"/>
              <a:ext cx="432048" cy="4320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Овал 23"/>
          <p:cNvSpPr/>
          <p:nvPr/>
        </p:nvSpPr>
        <p:spPr>
          <a:xfrm>
            <a:off x="7668344" y="2852936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76256" y="2060848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43608" y="4005064"/>
            <a:ext cx="2301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Решение.</a:t>
            </a:r>
            <a:endParaRPr lang="ru-RU" sz="4000" b="1" i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2267744" y="4653136"/>
            <a:ext cx="2265365" cy="1067346"/>
            <a:chOff x="2267744" y="4653136"/>
            <a:chExt cx="2265365" cy="106734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267744" y="4797152"/>
              <a:ext cx="22653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  3 -5=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699792" y="4653136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55776" y="458112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12</a:t>
            </a:r>
            <a:endParaRPr lang="ru-RU" sz="3200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27984" y="4797152"/>
            <a:ext cx="155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7(д.)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608" y="5589240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Ответ:</a:t>
            </a:r>
            <a:endParaRPr lang="ru-RU" sz="4000" b="1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059832" y="5589240"/>
            <a:ext cx="3944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7детей осталось.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69000" y="4941168"/>
            <a:ext cx="3175000" cy="1689100"/>
          </a:xfrm>
          <a:prstGeom prst="rect">
            <a:avLst/>
          </a:prstGeom>
          <a:noFill/>
        </p:spPr>
      </p:pic>
      <p:pic>
        <p:nvPicPr>
          <p:cNvPr id="3074" name="Picture 2" descr="C:\Documents and Settings\Владелец\Мои документы\Мои рисунки\Изображение\Копия (2) Изображ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836713"/>
            <a:ext cx="7488831" cy="2160239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691680" y="2780928"/>
            <a:ext cx="2292615" cy="1139354"/>
            <a:chOff x="2051720" y="2780928"/>
            <a:chExt cx="2292615" cy="113935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051720" y="2996952"/>
              <a:ext cx="22926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  3=12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83768" y="2780928"/>
              <a:ext cx="3754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.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19672" y="3717032"/>
            <a:ext cx="2292615" cy="1139354"/>
            <a:chOff x="2051720" y="2780928"/>
            <a:chExt cx="2292615" cy="113935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51720" y="2996952"/>
              <a:ext cx="22926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  4=12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83768" y="2780928"/>
              <a:ext cx="3754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.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932040" y="2924944"/>
            <a:ext cx="2292615" cy="995338"/>
            <a:chOff x="2267744" y="2780928"/>
            <a:chExt cx="2292615" cy="99533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267744" y="2852936"/>
              <a:ext cx="22926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9  3=27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99792" y="2780928"/>
              <a:ext cx="3754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.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04048" y="3717032"/>
            <a:ext cx="2292615" cy="1139354"/>
            <a:chOff x="2051721" y="2780928"/>
            <a:chExt cx="2292615" cy="113935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051721" y="2996952"/>
              <a:ext cx="22926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  9=27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483768" y="2780928"/>
              <a:ext cx="3754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.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Documents and Settings\Владелец\Мои документы\Мои рисунки\Изображение\Копия (3) Изображе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4"/>
            <a:ext cx="7776863" cy="5904656"/>
          </a:xfrm>
          <a:prstGeom prst="rect">
            <a:avLst/>
          </a:prstGeom>
          <a:noFill/>
        </p:spPr>
      </p:pic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9000" y="4869160"/>
            <a:ext cx="3175000" cy="16891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060848"/>
            <a:ext cx="7776864" cy="30243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5085184"/>
            <a:ext cx="6624736" cy="1202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5736" y="1124744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=7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1484784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=6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124744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=4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1484784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=3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1412776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=1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1052736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=9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1412776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=5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1052736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=8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76672"/>
            <a:ext cx="7704856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95736" y="5373216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=6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5661248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=6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5301208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=27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5661248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=9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5301208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=14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5661248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=1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522920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=18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5661248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=9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55355" y="620688"/>
            <a:ext cx="43722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Обсудим вместе.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76733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Какое  число  получится,  если</a:t>
            </a:r>
          </a:p>
          <a:p>
            <a:r>
              <a:rPr lang="ru-RU" sz="4000" b="1" i="1" dirty="0" smtClean="0"/>
              <a:t>умножить  </a:t>
            </a:r>
            <a:r>
              <a:rPr lang="ru-RU" sz="4000" b="1" i="1" dirty="0" smtClean="0">
                <a:solidFill>
                  <a:srgbClr val="FF0000"/>
                </a:solidFill>
              </a:rPr>
              <a:t>0</a:t>
            </a:r>
            <a:r>
              <a:rPr lang="ru-RU" sz="4000" b="1" i="1" dirty="0" smtClean="0"/>
              <a:t>  на  </a:t>
            </a:r>
            <a:r>
              <a:rPr lang="ru-RU" sz="4000" b="1" i="1" dirty="0" smtClean="0">
                <a:solidFill>
                  <a:srgbClr val="FF0000"/>
                </a:solidFill>
              </a:rPr>
              <a:t>3 </a:t>
            </a:r>
            <a:r>
              <a:rPr lang="ru-RU" sz="4000" b="1" i="1" dirty="0" smtClean="0"/>
              <a:t> и  разделить</a:t>
            </a:r>
          </a:p>
          <a:p>
            <a:r>
              <a:rPr lang="ru-RU" sz="4000" b="1" i="1" dirty="0" smtClean="0"/>
              <a:t>результат на  </a:t>
            </a:r>
            <a:r>
              <a:rPr lang="ru-RU" sz="4000" b="1" i="1" dirty="0" smtClean="0">
                <a:solidFill>
                  <a:srgbClr val="FF0000"/>
                </a:solidFill>
              </a:rPr>
              <a:t>3</a:t>
            </a:r>
            <a:r>
              <a:rPr lang="ru-RU" sz="4000" b="1" i="1" dirty="0" smtClean="0"/>
              <a:t>? </a:t>
            </a:r>
            <a:endParaRPr lang="ru-RU" sz="4000" b="1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411760" y="3573016"/>
            <a:ext cx="2715808" cy="1067346"/>
            <a:chOff x="2411760" y="3573016"/>
            <a:chExt cx="2715808" cy="1067346"/>
          </a:xfrm>
        </p:grpSpPr>
        <p:sp>
          <p:nvSpPr>
            <p:cNvPr id="7" name="TextBox 6"/>
            <p:cNvSpPr txBox="1"/>
            <p:nvPr/>
          </p:nvSpPr>
          <p:spPr>
            <a:xfrm>
              <a:off x="2411760" y="3717032"/>
              <a:ext cx="27158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ru-RU" sz="5400" b="1" i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0   3 :  3=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5816" y="3573016"/>
              <a:ext cx="3690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ru-RU" sz="5400" b="1" i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43808" y="335699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71703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0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48680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15.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285293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20486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42088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42088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14096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636912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85293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85293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85293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14096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86104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86104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6450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00506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77072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4077072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6450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29309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517232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229200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36510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5157192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94116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229200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517232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797152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863080" y="40466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16.    </a:t>
            </a:r>
            <a:r>
              <a:rPr lang="ru-RU" sz="3200" dirty="0" smtClean="0"/>
              <a:t>24 спортсмена построились в 3 ряда поровну</a:t>
            </a:r>
            <a:r>
              <a:rPr lang="ru-RU" sz="3200" b="1" dirty="0" smtClean="0"/>
              <a:t> . </a:t>
            </a:r>
            <a:r>
              <a:rPr lang="ru-RU" sz="3200" dirty="0" smtClean="0"/>
              <a:t>Сколько спортсменов стоит в 1 ряду?  </a:t>
            </a:r>
            <a:endParaRPr lang="ru-RU" sz="32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55576" y="2708920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99592" y="407707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43608" y="5445224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3" name="Picture 2" descr="D:\Мои документы\Мои рисунки\Изображение\Изображение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520223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21297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8448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8448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8448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21297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8448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8448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8448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8448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844824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21297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21297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21297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21297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21297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212976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58112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58112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58112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58112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58112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58112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58112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581128"/>
            <a:ext cx="6229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863080" y="40466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16.    </a:t>
            </a:r>
            <a:r>
              <a:rPr lang="ru-RU" sz="3200" dirty="0" smtClean="0"/>
              <a:t>24 спортсмена построились в 3 ряда поровну</a:t>
            </a:r>
            <a:r>
              <a:rPr lang="ru-RU" sz="3200" b="1" dirty="0" smtClean="0"/>
              <a:t> . </a:t>
            </a:r>
            <a:r>
              <a:rPr lang="ru-RU" sz="3200" dirty="0" smtClean="0"/>
              <a:t>Сколько спортсменов стоит в 1 ряду?  </a:t>
            </a:r>
            <a:endParaRPr lang="ru-RU" sz="32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55576" y="2708920"/>
            <a:ext cx="5328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99592" y="4077072"/>
            <a:ext cx="511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99592" y="5445224"/>
            <a:ext cx="5040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123728" y="5517232"/>
            <a:ext cx="3825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24:3=8(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.)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6012160" y="3140968"/>
            <a:ext cx="2592288" cy="504056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19872" y="3140968"/>
            <a:ext cx="2592288" cy="504056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827584" y="3140968"/>
            <a:ext cx="2592288" cy="504056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5576" y="476672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17.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476672"/>
            <a:ext cx="69388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Ленту длиной  </a:t>
            </a:r>
            <a:r>
              <a:rPr lang="ru-RU" sz="3200" b="1" dirty="0" smtClean="0">
                <a:solidFill>
                  <a:srgbClr val="FF0000"/>
                </a:solidFill>
              </a:rPr>
              <a:t>27  м  </a:t>
            </a:r>
            <a:r>
              <a:rPr lang="ru-RU" sz="3200" dirty="0" smtClean="0"/>
              <a:t>разрезали  на  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</a:p>
          <a:p>
            <a:r>
              <a:rPr lang="ru-RU" sz="3200" dirty="0" smtClean="0"/>
              <a:t>одинаковых  куска.  Сколько  м  ленты </a:t>
            </a:r>
          </a:p>
          <a:p>
            <a:r>
              <a:rPr lang="ru-RU" sz="3200" dirty="0" smtClean="0"/>
              <a:t>в  каждом  куске?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54851" y="3861048"/>
            <a:ext cx="4330032" cy="1015663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 : 3 = 9 (м)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5157192"/>
            <a:ext cx="753924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Georgia" pitchFamily="18" charset="0"/>
              </a:rPr>
              <a:t>Ответ</a:t>
            </a:r>
            <a:r>
              <a:rPr lang="ru-RU" sz="3600" b="1" i="1" smtClean="0">
                <a:latin typeface="Georgia" pitchFamily="18" charset="0"/>
              </a:rPr>
              <a:t>:  9 </a:t>
            </a:r>
            <a:r>
              <a:rPr lang="ru-RU" sz="3600" b="1" i="1" dirty="0" smtClean="0">
                <a:latin typeface="Georgia" pitchFamily="18" charset="0"/>
              </a:rPr>
              <a:t>м ленты в 1 куске.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 rot="16200000">
            <a:off x="4535996" y="-1143508"/>
            <a:ext cx="432048" cy="7560840"/>
          </a:xfrm>
          <a:prstGeom prst="rightBrace">
            <a:avLst>
              <a:gd name="adj1" fmla="val 65829"/>
              <a:gd name="adj2" fmla="val 4801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95936" y="1772816"/>
            <a:ext cx="1285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27 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691680" y="2564904"/>
            <a:ext cx="6132984" cy="1571982"/>
            <a:chOff x="1691680" y="2564904"/>
            <a:chExt cx="6132984" cy="1571982"/>
          </a:xfrm>
        </p:grpSpPr>
        <p:sp>
          <p:nvSpPr>
            <p:cNvPr id="18" name="TextBox 17"/>
            <p:cNvSpPr txBox="1"/>
            <p:nvPr/>
          </p:nvSpPr>
          <p:spPr>
            <a:xfrm>
              <a:off x="7380312" y="34290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9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1680" y="34290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9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55976" y="256490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9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68 L 1.38889E-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319 " pathEditMode="relative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319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im2-tub-ru.yandex.net/i?id=345bd8a57f9f236ae2e3b90eb7fe49c4-127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149080"/>
            <a:ext cx="3096344" cy="2364854"/>
          </a:xfrm>
          <a:prstGeom prst="rect">
            <a:avLst/>
          </a:prstGeom>
          <a:noFill/>
        </p:spPr>
      </p:pic>
      <p:pic>
        <p:nvPicPr>
          <p:cNvPr id="1030" name="Picture 6" descr="http://im3-tub-ru.yandex.net/i?id=c6eae0d007fdfb194c5af78d27c2ea1f-71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1124744"/>
            <a:ext cx="3096344" cy="2160240"/>
          </a:xfrm>
          <a:prstGeom prst="rect">
            <a:avLst/>
          </a:prstGeom>
          <a:noFill/>
        </p:spPr>
      </p:pic>
      <p:pic>
        <p:nvPicPr>
          <p:cNvPr id="1032" name="Picture 8" descr="http://im0-tub-ru.yandex.net/i?id=fdc9fee35bc4d6718ef09a8dda981870-11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74392"/>
            <a:ext cx="2440892" cy="2638584"/>
          </a:xfrm>
          <a:prstGeom prst="rect">
            <a:avLst/>
          </a:prstGeom>
          <a:noFill/>
        </p:spPr>
      </p:pic>
      <p:pic>
        <p:nvPicPr>
          <p:cNvPr id="1034" name="Picture 10" descr="http://im2-tub-ru.yandex.net/i?id=f0fd84fee11e41a3bc7cec17ce222e7f-48-144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4221088"/>
            <a:ext cx="2859385" cy="2298645"/>
          </a:xfrm>
          <a:prstGeom prst="rect">
            <a:avLst/>
          </a:prstGeom>
          <a:noFill/>
        </p:spPr>
      </p:pic>
      <p:pic>
        <p:nvPicPr>
          <p:cNvPr id="1036" name="Picture 12" descr="http://im3-tub-ru.yandex.net/i?id=50a85ec4db415d00d17a4ebc59edef9b-91-144&amp;n=2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356992"/>
            <a:ext cx="604868" cy="648072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0" y="3140968"/>
            <a:ext cx="1905784" cy="1022084"/>
            <a:chOff x="0" y="3140968"/>
            <a:chExt cx="1905784" cy="1022084"/>
          </a:xfrm>
        </p:grpSpPr>
        <p:pic>
          <p:nvPicPr>
            <p:cNvPr id="1038" name="Picture 14" descr="http://im0-tub-ru.yandex.net/i?id=36c2548a6d599ea2167d6f3f969319d2-29-144&amp;n=21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3140968"/>
              <a:ext cx="574144" cy="936104"/>
            </a:xfrm>
            <a:prstGeom prst="rect">
              <a:avLst/>
            </a:prstGeom>
            <a:noFill/>
          </p:spPr>
        </p:pic>
        <p:pic>
          <p:nvPicPr>
            <p:cNvPr id="1042" name="Picture 18" descr="http://im3-tub-ru.yandex.net/i?id=d87aed0a4371855186f9e5b0472fdf24-04-144&amp;n=21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6992"/>
              <a:ext cx="720080" cy="806060"/>
            </a:xfrm>
            <a:prstGeom prst="rect">
              <a:avLst/>
            </a:prstGeom>
            <a:noFill/>
          </p:spPr>
        </p:pic>
        <p:pic>
          <p:nvPicPr>
            <p:cNvPr id="14" name="Picture 12" descr="http://im3-tub-ru.yandex.net/i?id=50a85ec4db415d00d17a4ebc59edef9b-91-144&amp;n=21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3429000"/>
              <a:ext cx="604868" cy="648072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2051720" y="2996952"/>
            <a:ext cx="2016224" cy="1080120"/>
            <a:chOff x="2051720" y="2996952"/>
            <a:chExt cx="2016224" cy="1080120"/>
          </a:xfrm>
        </p:grpSpPr>
        <p:pic>
          <p:nvPicPr>
            <p:cNvPr id="15" name="Picture 12" descr="http://im3-tub-ru.yandex.net/i?id=50a85ec4db415d00d17a4ebc59edef9b-91-144&amp;n=21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3356992"/>
              <a:ext cx="604868" cy="648072"/>
            </a:xfrm>
            <a:prstGeom prst="rect">
              <a:avLst/>
            </a:prstGeom>
            <a:noFill/>
          </p:spPr>
        </p:pic>
        <p:pic>
          <p:nvPicPr>
            <p:cNvPr id="16" name="Picture 14" descr="http://im0-tub-ru.yandex.net/i?id=36c2548a6d599ea2167d6f3f969319d2-29-144&amp;n=21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720" y="2996952"/>
              <a:ext cx="662474" cy="1080120"/>
            </a:xfrm>
            <a:prstGeom prst="rect">
              <a:avLst/>
            </a:prstGeom>
            <a:noFill/>
          </p:spPr>
        </p:pic>
        <p:pic>
          <p:nvPicPr>
            <p:cNvPr id="19" name="Picture 18" descr="http://im3-tub-ru.yandex.net/i?id=d87aed0a4371855186f9e5b0472fdf24-04-144&amp;n=21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DFEF9"/>
                </a:clrFrom>
                <a:clrTo>
                  <a:srgbClr val="FDFE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3140968"/>
              <a:ext cx="720080" cy="806060"/>
            </a:xfrm>
            <a:prstGeom prst="rect">
              <a:avLst/>
            </a:prstGeom>
            <a:noFill/>
          </p:spPr>
        </p:pic>
      </p:grpSp>
      <p:pic>
        <p:nvPicPr>
          <p:cNvPr id="20" name="Picture 18" descr="http://im3-tub-ru.yandex.net/i?id=d87aed0a4371855186f9e5b0472fdf24-04-144&amp;n=2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284984"/>
            <a:ext cx="720080" cy="806060"/>
          </a:xfrm>
          <a:prstGeom prst="rect">
            <a:avLst/>
          </a:prstGeom>
          <a:noFill/>
        </p:spPr>
      </p:pic>
      <p:pic>
        <p:nvPicPr>
          <p:cNvPr id="17" name="Picture 14" descr="http://im0-tub-ru.yandex.net/i?id=36c2548a6d599ea2167d6f3f969319d2-29-144&amp;n=2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924944"/>
            <a:ext cx="662474" cy="1080120"/>
          </a:xfrm>
          <a:prstGeom prst="rect">
            <a:avLst/>
          </a:prstGeom>
          <a:noFill/>
        </p:spPr>
      </p:pic>
      <p:pic>
        <p:nvPicPr>
          <p:cNvPr id="18" name="Picture 18" descr="http://im3-tub-ru.yandex.net/i?id=d87aed0a4371855186f9e5b0472fdf24-04-144&amp;n=2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3284984"/>
            <a:ext cx="720080" cy="806060"/>
          </a:xfrm>
          <a:prstGeom prst="rect">
            <a:avLst/>
          </a:prstGeom>
          <a:noFill/>
        </p:spPr>
      </p:pic>
      <p:pic>
        <p:nvPicPr>
          <p:cNvPr id="21" name="Picture 12" descr="http://im3-tub-ru.yandex.net/i?id=50a85ec4db415d00d17a4ebc59edef9b-91-144&amp;n=2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356992"/>
            <a:ext cx="604868" cy="648072"/>
          </a:xfrm>
          <a:prstGeom prst="rect">
            <a:avLst/>
          </a:prstGeom>
          <a:noFill/>
        </p:spPr>
      </p:pic>
      <p:pic>
        <p:nvPicPr>
          <p:cNvPr id="22" name="Picture 14" descr="http://im0-tub-ru.yandex.net/i?id=36c2548a6d599ea2167d6f3f969319d2-29-144&amp;n=2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996952"/>
            <a:ext cx="662474" cy="108012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131840" y="2780928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12:3=4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>
          <a:xfrm>
            <a:off x="539552" y="-477991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" name="Picture 2" descr="C:\Documents and Settings\Владелец\Мои документы\Мои рисунки\Изображение\Копия (4) Изображение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95736" y="0"/>
            <a:ext cx="6948264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405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1.94444E-6 -0.13634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47257 -0.267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38264 0.194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9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3455 0.15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7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44097 0.172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3142 0.266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1424 0.194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9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20799 0.194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36866" name="Picture 2" descr="C:\Documents and Settings\Владелец\Мои документы\Мои рисунки\Изображение\Копия (3) Изображ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620688"/>
            <a:ext cx="6984776" cy="1512168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899592" y="2276872"/>
            <a:ext cx="1749528" cy="792088"/>
            <a:chOff x="899592" y="2276872"/>
            <a:chExt cx="1749528" cy="792088"/>
          </a:xfrm>
        </p:grpSpPr>
        <p:pic>
          <p:nvPicPr>
            <p:cNvPr id="5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2276872"/>
              <a:ext cx="453384" cy="79208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2276872"/>
              <a:ext cx="453384" cy="792088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2276872"/>
              <a:ext cx="453384" cy="792088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2276872"/>
              <a:ext cx="453384" cy="792088"/>
            </a:xfrm>
            <a:prstGeom prst="rect">
              <a:avLst/>
            </a:prstGeom>
            <a:no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899592" y="3068960"/>
            <a:ext cx="1749528" cy="792088"/>
            <a:chOff x="899592" y="2276872"/>
            <a:chExt cx="1749528" cy="792088"/>
          </a:xfrm>
        </p:grpSpPr>
        <p:pic>
          <p:nvPicPr>
            <p:cNvPr id="11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2276872"/>
              <a:ext cx="453384" cy="792088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2276872"/>
              <a:ext cx="453384" cy="792088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2276872"/>
              <a:ext cx="453384" cy="792088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2276872"/>
              <a:ext cx="453384" cy="792088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>
            <a:off x="971600" y="3861048"/>
            <a:ext cx="1749528" cy="792088"/>
            <a:chOff x="899592" y="2276872"/>
            <a:chExt cx="1749528" cy="792088"/>
          </a:xfrm>
        </p:grpSpPr>
        <p:pic>
          <p:nvPicPr>
            <p:cNvPr id="16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2276872"/>
              <a:ext cx="453384" cy="79208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2276872"/>
              <a:ext cx="453384" cy="79208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2276872"/>
              <a:ext cx="453384" cy="79208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Владелец\Рабочий стол\images (1)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6E7D9"/>
                </a:clrFrom>
                <a:clrTo>
                  <a:srgbClr val="E6E7D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2276872"/>
              <a:ext cx="453384" cy="792088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965736" y="4797152"/>
            <a:ext cx="1709122" cy="779894"/>
            <a:chOff x="965736" y="4797152"/>
            <a:chExt cx="1709122" cy="77989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65736" y="4869160"/>
              <a:ext cx="170912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4  3=12</a:t>
              </a:r>
              <a:endParaRPr lang="ru-RU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59632" y="4797152"/>
              <a:ext cx="32092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870748" y="23488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80112" y="2276872"/>
            <a:ext cx="1965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 : 2= 6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15816" y="1124744"/>
            <a:ext cx="5597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6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572000" y="-792088"/>
            <a:ext cx="2613624" cy="792088"/>
            <a:chOff x="4644008" y="3068960"/>
            <a:chExt cx="2613624" cy="79208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644008" y="3068960"/>
              <a:ext cx="1749528" cy="792088"/>
              <a:chOff x="899592" y="2276872"/>
              <a:chExt cx="1749528" cy="792088"/>
            </a:xfrm>
          </p:grpSpPr>
          <p:pic>
            <p:nvPicPr>
              <p:cNvPr id="28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99592" y="2276872"/>
                <a:ext cx="453384" cy="792088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1640" y="2276872"/>
                <a:ext cx="453384" cy="792088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63688" y="2276872"/>
                <a:ext cx="453384" cy="79208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95736" y="2276872"/>
                <a:ext cx="453384" cy="792088"/>
              </a:xfrm>
              <a:prstGeom prst="rect">
                <a:avLst/>
              </a:prstGeom>
              <a:noFill/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6372200" y="3068960"/>
              <a:ext cx="885432" cy="792088"/>
              <a:chOff x="5580112" y="4509120"/>
              <a:chExt cx="885432" cy="792088"/>
            </a:xfrm>
          </p:grpSpPr>
          <p:pic>
            <p:nvPicPr>
              <p:cNvPr id="35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80112" y="4509120"/>
                <a:ext cx="453384" cy="792088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12160" y="4509120"/>
                <a:ext cx="453384" cy="7920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3635896" y="6858000"/>
            <a:ext cx="2613624" cy="792088"/>
            <a:chOff x="4644008" y="3068960"/>
            <a:chExt cx="2613624" cy="792088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644008" y="3068960"/>
              <a:ext cx="1749528" cy="792088"/>
              <a:chOff x="899592" y="2276872"/>
              <a:chExt cx="1749528" cy="792088"/>
            </a:xfrm>
          </p:grpSpPr>
          <p:pic>
            <p:nvPicPr>
              <p:cNvPr id="52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99592" y="2276872"/>
                <a:ext cx="453384" cy="792088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1640" y="2276872"/>
                <a:ext cx="453384" cy="792088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63688" y="2276872"/>
                <a:ext cx="453384" cy="792088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95736" y="2276872"/>
                <a:ext cx="453384" cy="79208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Группа 48"/>
            <p:cNvGrpSpPr/>
            <p:nvPr/>
          </p:nvGrpSpPr>
          <p:grpSpPr>
            <a:xfrm>
              <a:off x="6372200" y="3068960"/>
              <a:ext cx="885432" cy="792088"/>
              <a:chOff x="5580112" y="4509120"/>
              <a:chExt cx="885432" cy="792088"/>
            </a:xfrm>
          </p:grpSpPr>
          <p:pic>
            <p:nvPicPr>
              <p:cNvPr id="50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80112" y="4509120"/>
                <a:ext cx="453384" cy="792088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C:\Documents and Settings\Владелец\Рабочий стол\images (1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E6E7D9"/>
                  </a:clrFrom>
                  <a:clrTo>
                    <a:srgbClr val="E6E7D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12160" y="4509120"/>
                <a:ext cx="453384" cy="79208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.53564 " pathEditMode="relative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5643 -0.45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7891" name="Picture 3" descr="C:\Documents and Settings\Владелец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764704"/>
            <a:ext cx="7416824" cy="1728192"/>
          </a:xfrm>
          <a:prstGeom prst="rect">
            <a:avLst/>
          </a:prstGeom>
          <a:noFill/>
        </p:spPr>
      </p:pic>
      <p:pic>
        <p:nvPicPr>
          <p:cNvPr id="8" name="Picture 5" descr="C:\Documents and Settings\Владелец\Рабочий стол\и-ущий-школьник-1524965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564904"/>
            <a:ext cx="933279" cy="2088232"/>
          </a:xfrm>
          <a:prstGeom prst="rect">
            <a:avLst/>
          </a:prstGeom>
          <a:noFill/>
        </p:spPr>
      </p:pic>
      <p:pic>
        <p:nvPicPr>
          <p:cNvPr id="37894" name="Picture 6" descr="C:\Documents and Settings\Владелец\Рабочий стол\400_F_33936115_XORqeArASwPA8s0djEiSJNZPTBSOkbf7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11960" y="2636912"/>
            <a:ext cx="956894" cy="2035944"/>
          </a:xfrm>
          <a:prstGeom prst="rect">
            <a:avLst/>
          </a:prstGeom>
          <a:noFill/>
        </p:spPr>
      </p:pic>
      <p:pic>
        <p:nvPicPr>
          <p:cNvPr id="37895" name="Picture 7" descr="C:\Documents and Settings\Владелец\Рабочий стол\shkola_eyJ3Ijo1NjF9_preview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356992"/>
            <a:ext cx="1150542" cy="2016224"/>
          </a:xfrm>
          <a:prstGeom prst="rect">
            <a:avLst/>
          </a:prstGeom>
          <a:noFill/>
        </p:spPr>
      </p:pic>
      <p:sp>
        <p:nvSpPr>
          <p:cNvPr id="37898" name="AutoShape 10" descr="data:image/jpeg;base64,/9j/4AAQSkZJRgABAQAAAQABAAD/2wCEAAkGBxEQEhUUEhIUEhQXFBQXFBYYFhQQExgVFREWFhYYFhkYHCgiGB0lGxQUITEhJSkrLi4uFx8zODMsNygtLisBCgoKDg0OGxAQGy0mIB8sLCwsNDUsLCwwLCwsLCwsLCwsLCwsLCwtLDQsLCwsLCw0LCwsLCwsLCwsNC8sLDgsLP/AABEIALcBFAMBIgACEQEDEQH/xAAbAAEAAgMBAQAAAAAAAAAAAAAABQYCAwQBB//EADoQAAIBAgMECAUDAwMFAAAAAAABAgMRBAUhMUFRgQYSIjJhcZGhE0JSwfCx0eEjYoIzcvFDkqKy0v/EABkBAQADAQEAAAAAAAAAAAAAAAACAwQBBf/EACARAQACAgIDAQEBAAAAAAAAAAABAgMRITEEEkFxMiL/2gAMAwEAAhEDEQA/APt4AAAAAAAAAAAAAAAAAAAAAAAAAAAAAAAAAAAAAAAAAAAAAAAAAAAAAAAAAAAAAAAAAAAAAAAAAAAAAAAAAAAAADCtVjBXk0l4kBmHSRK6pr/J/ZEbXivaVaTbpOYnFQpq85Jfq/JFazXpM9VT7K4/N/BC1sTUrSsutOT2LWTZM5X0Ub7Vd2/sT1/ylu5epR73vOqrvStOZcfRjFV54lWlJws/iXbat1XZu++9vfxLwa8Ph4U49WEVGPBaf8mwupX1jSm9vadgAJogAAAAAAAAAAAAAAAAAAAAAAAAAAAAAAAADZD5h0gp09IduX/iue/kRtaK9pVrNukvOairtpJbW9EQeYdIox0p9p/U9nJbyuZhm06r7Ur+GyK8kbMtyStXs2upD6pb/wDbHf8AoZ5zWtOqr4xVrG7OfG5lOpLVuT3c9yX2R25b0YrVbSqt0o8NtR8vl5+hZ8tyelQ1jG8vrlrLlw5EgTrh+2Rtm+VcuAy+lQVqcVHi9sn5t6s6gC+I0omdgAAAAAAAAAAAAAAAAAAAAAAAAAAAAAAAABx47MqdFdp3f0rV/wAHJmI5l2ImeIdhF5nntKjdX68uCenN7iAzLPalS6T6seC3+b3kRhsNUry6tOLk972RXm9iM18++KNFcH2zpzDOatd9qVo7ox0jz48zDAZbWxD7CtG+snpD13+SLHlfRaELOs1Ul9PyLz3y/TwLBGKSslZLYlohXBNp3eXbZorxREZX0dpUbOX9SfGS0T8I/d3JgA01rFY1DNNpnmQAHXAAAAAAAAAAAAAAAAAAAA3YHNj6lo24/pvOWnUbdrG50wrZnTjvcvJX99/I64STSad09jK1iqFtVs3rh4o35Xj/AIb6su6/Z8fIopm3PK62LUcJ8AGhQAAAAa61aMFeTSQGw0YrFwpq8pW8N/oQ+Oz7dT08Xt/gga+IlN723zbf3M988RxVfTBM/wBJTMukEpaQ7C47/XdyIJdepK0U5ye61/zzJnA9HalSzqv4ceG2b+0fzQsuDwVOirU4qK372/N7WQjHe/Nk5yUpxVAZd0YvZ13/AIJ/+0vsvUsdCjGnFRhFRityVkbAaK0rXpntebdgAJogAAAAAAAAAAAAAAAAAAA4sRmtCG2om+Ee0/bYRuI6SL/p07+Mnb2X7ldstK9ysrivbqE+YVa0YK8pKPm0iqV83rT+fqrhHs++33OHrN6vV8XqUW8qPkLq+NP2Vor57Rj3bzfgrL1ZwUs1debUo9TTs63ut/MhW0YwdtVxve+tzNk8m0/jRTBWFkOHE0erqtj9jdgsYqie6S2r9GvBm2cU1ZnfaJjcIzGp1LPJ8wtanN6fK+Hg/sTZUa9Jx0eq3P8AN5MZVmaa6tSSTWyTdrrxb3mrDl3xLNlx/YSxjUqKKvJpLi9ERuLzmEdIdp8d38kBjMdKo+1J/nDgSvnrXrlymGZ7TWMz1LSmr/3P7IgMZjnLWUrsywmX1a/cVo75PSP88ixZdkdKlZv+pP6nsX+1bv1KtXy99Ld0x9doLAZPVr2bXw4cWtX5R+7LLl+WUqHdV5b5PWT57uR2A0UxVqovltYABYrAAAAAAAAAAAAAAAAAAAOHNc0hh0nK8pPuxW128dyO4gulGAc1GpHXqJqS/tbvfkQvMxWZhOkRNoiUdiOktaXdUaa/75er09iNxGMqVO/OUvN6emw1GKZ5tslrdy9CuOteoZKRmpbjDQ80IbTb1Ix6xqcmFG+05MmmUqtjFy4GapIysiFqp1tENFKrKEuvHvL3W9PwZZMJiY1YqS04p7U+DIOnQk9mi4vZ/J00moX6ure17E+R3FFq/jmWa2/Uv2Z3iyPr0nF2f8NGuhXfWVnrdfyiWrU1NW9HwZfW0SomNKusHX+KoUu0pXtfS1tXd7i05Z0djCzrP4kuGymv/rn6EbGUqUk1pJfnoWbAYyNWN1o/mXB/saMFaTPPanNa0Rx06UrAA2MgAAAAAAAAAAAAAAAAAAAAAAAAGgAKdn+W/Bl1orsS2eD4EQj6HiqEakXGWxr8ZR8ZhHRm4y3bHxW5mDyMWp9obsGX2jUuTqjqm1yMJO5m00bIoNM86puoNJ9pX4cL+Ige0aUpbub2G1QjHb2n7HlbELe+SOGtiZfLHm/2R3iEY3Luq1+LsvYj6+Pb/wBNX8Xs5Lec86cp953/ADcbVSsV2vM9La0iO27J67pzcqjcuto39PiluLbHVXWwqUYkrlGN6jUJd1918G93k/zwjivqdSZqbjcJTE0OuvFbDgw1eVGd1tW1cVwZLM5cbhusrrvL3Rrjjpl7TuFxMakVKOz3T4M3FSwGOdGV1qn3lsuv3LXSqKSUlqmk15NXRux5PeGTJT1lkACxWAAAAAAAAAAAAAAAAAAAAAAAAEfnWX/Ghp313X9iQByYiY1LsTMTuHzmemjVmtocix9JcpverBa/Ol+v5+5XEtNDy8tJpOnpY7xeu3juIxfE8Z4olW1rKyPFbgZqB5cByMXEy18DDa9pCXYZp2Mk91rmv4fmZRptbyEwnEwm8qx3W/pz2/K3vS3ea91zJJoq8Y+LXtqt64E3hszi4PrtKUV5dbg1+270NGK+/wDMqMtNcwi86ov4toN3drx/ueit5l0wVH4dOEHq4win5pJMgMiwE51fi1ItJaxurXk9lk9y/Ysp6OGmo2wZr7nQAC9SAAAAAAAAAAAAAAAAAAAAAAAAAADxq+3Upmf5c6M7x7ktV4cUXQ04zDRqwcZbH7PiivLji9dLMWT0nb56nYHTmWElSm4tbPRrc1xOY8q1ZrOpenWdxuGLkIM9lqeJ2IJtiSPVERasd+DyitV1jFxjxl2VyW1+hOtJt1Cu1or3LiSNtCjKbtCLk+CV/XhzLJg+jtOP+pJ1Hw7sfRav1JilSjBWilFcEkl7GmnhzP8ATPfyoj+VbwfR2b1qS6i4LtS9di9ybwmW0qXdir/U+1L1ezkdYNdMNKdQy3y3v3IAC1WAAAAAAAAAAAAAAAAAAAAAAAAAAAAAAAA4c2y5V422SXdf2fgUevh5UpOM11Wj6MaMTg6dTvwjLzSZTlwxddizTTj4oFKk5vqwTm+EU5PnbZ5k3gujVSVnUkoLgu1L9l7lnoUYwXVhFRXBJRXsbCFPFpHfKd/JtPThwWU0aWsYXl9Uu1LlfZysdwBoiIjiGeZmeZAAdc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6300192" y="4221088"/>
            <a:ext cx="1555626" cy="1185504"/>
            <a:chOff x="2729431" y="4704375"/>
            <a:chExt cx="1555626" cy="1185504"/>
          </a:xfrm>
        </p:grpSpPr>
        <p:pic>
          <p:nvPicPr>
            <p:cNvPr id="15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72842">
              <a:off x="2729431" y="4704375"/>
              <a:ext cx="1098426" cy="728304"/>
            </a:xfrm>
            <a:prstGeom prst="rect">
              <a:avLst/>
            </a:prstGeom>
            <a:noFill/>
          </p:spPr>
        </p:pic>
        <p:pic>
          <p:nvPicPr>
            <p:cNvPr id="21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72842">
              <a:off x="2881831" y="4856775"/>
              <a:ext cx="1098426" cy="728304"/>
            </a:xfrm>
            <a:prstGeom prst="rect">
              <a:avLst/>
            </a:prstGeom>
            <a:noFill/>
          </p:spPr>
        </p:pic>
        <p:pic>
          <p:nvPicPr>
            <p:cNvPr id="22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72842">
              <a:off x="3034231" y="5009175"/>
              <a:ext cx="1098426" cy="728304"/>
            </a:xfrm>
            <a:prstGeom prst="rect">
              <a:avLst/>
            </a:prstGeom>
            <a:noFill/>
          </p:spPr>
        </p:pic>
        <p:pic>
          <p:nvPicPr>
            <p:cNvPr id="23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72842">
              <a:off x="3186631" y="5161575"/>
              <a:ext cx="1098426" cy="728304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569190" y="2379843"/>
            <a:ext cx="1098426" cy="2404765"/>
            <a:chOff x="569190" y="2379843"/>
            <a:chExt cx="1098426" cy="2404765"/>
          </a:xfrm>
        </p:grpSpPr>
        <p:pic>
          <p:nvPicPr>
            <p:cNvPr id="37899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547173">
              <a:off x="500580" y="3001215"/>
              <a:ext cx="1098426" cy="728304"/>
            </a:xfrm>
            <a:prstGeom prst="rect">
              <a:avLst/>
            </a:prstGeom>
            <a:noFill/>
          </p:spPr>
        </p:pic>
        <p:pic>
          <p:nvPicPr>
            <p:cNvPr id="14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642918">
              <a:off x="683568" y="2564904"/>
              <a:ext cx="1098426" cy="728304"/>
            </a:xfrm>
            <a:prstGeom prst="rect">
              <a:avLst/>
            </a:prstGeom>
            <a:noFill/>
          </p:spPr>
        </p:pic>
        <p:pic>
          <p:nvPicPr>
            <p:cNvPr id="16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902405">
              <a:off x="616484" y="3577542"/>
              <a:ext cx="1098426" cy="728304"/>
            </a:xfrm>
            <a:prstGeom prst="rect">
              <a:avLst/>
            </a:prstGeom>
            <a:noFill/>
          </p:spPr>
        </p:pic>
        <p:pic>
          <p:nvPicPr>
            <p:cNvPr id="24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72842">
              <a:off x="569190" y="4056304"/>
              <a:ext cx="1098426" cy="728304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3779912" y="3140968"/>
            <a:ext cx="2331320" cy="1494843"/>
            <a:chOff x="3779912" y="3140968"/>
            <a:chExt cx="2331320" cy="1494843"/>
          </a:xfrm>
        </p:grpSpPr>
        <p:pic>
          <p:nvPicPr>
            <p:cNvPr id="26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594851" y="3326029"/>
              <a:ext cx="1098426" cy="728304"/>
            </a:xfrm>
            <a:prstGeom prst="rect">
              <a:avLst/>
            </a:prstGeom>
            <a:noFill/>
          </p:spPr>
        </p:pic>
        <p:pic>
          <p:nvPicPr>
            <p:cNvPr id="27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610754">
              <a:off x="5012806" y="3569897"/>
              <a:ext cx="1098426" cy="728304"/>
            </a:xfrm>
            <a:prstGeom prst="rect">
              <a:avLst/>
            </a:prstGeom>
            <a:noFill/>
          </p:spPr>
        </p:pic>
        <p:pic>
          <p:nvPicPr>
            <p:cNvPr id="28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216701">
              <a:off x="5179272" y="3480325"/>
              <a:ext cx="1098426" cy="728304"/>
            </a:xfrm>
            <a:prstGeom prst="rect">
              <a:avLst/>
            </a:prstGeom>
            <a:noFill/>
          </p:spPr>
        </p:pic>
        <p:pic>
          <p:nvPicPr>
            <p:cNvPr id="29" name="Picture 11" descr="C:\Documents and Settings\Владелец\Рабочий стол\загруженное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434660">
              <a:off x="3636954" y="3722446"/>
              <a:ext cx="1098426" cy="728304"/>
            </a:xfrm>
            <a:prstGeom prst="rect">
              <a:avLst/>
            </a:prstGeom>
            <a:noFill/>
          </p:spPr>
        </p:pic>
      </p:grpSp>
      <p:grpSp>
        <p:nvGrpSpPr>
          <p:cNvPr id="32" name="Группа 31"/>
          <p:cNvGrpSpPr/>
          <p:nvPr/>
        </p:nvGrpSpPr>
        <p:grpSpPr>
          <a:xfrm>
            <a:off x="2051720" y="4293096"/>
            <a:ext cx="2561920" cy="1067346"/>
            <a:chOff x="2051720" y="4293096"/>
            <a:chExt cx="2561920" cy="106734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051720" y="4437112"/>
              <a:ext cx="25619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4  3 = 12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411760" y="4293096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.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87624" y="5445224"/>
            <a:ext cx="6224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Ответ: 12 лопаток всего.</a:t>
            </a:r>
            <a:endParaRPr lang="ru-RU" sz="4000" b="1" i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836712"/>
            <a:ext cx="1224136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Автор  «Ромашка» и   «</a:t>
            </a:r>
            <a:r>
              <a:rPr lang="ru-RU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Сорбонка</a:t>
            </a:r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»- Фокина Л. П.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3074" name="Picture 2" descr="C:\Documents and Settings\Владелец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1F0EC"/>
              </a:clrFrom>
              <a:clrTo>
                <a:srgbClr val="F1F0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993710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6581" y="1195958"/>
            <a:ext cx="1285200" cy="1285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6004" y="2924447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1196752"/>
            <a:ext cx="1285200" cy="1285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1640" y="1124744"/>
            <a:ext cx="1357208" cy="135789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31640" y="1268760"/>
            <a:ext cx="1284288" cy="1285875"/>
          </a:xfrm>
          <a:prstGeom prst="roundRect">
            <a:avLst/>
          </a:prstGeom>
          <a:solidFill>
            <a:srgbClr val="FFFF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6004" y="2924447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924944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1196752"/>
            <a:ext cx="1285200" cy="1285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90872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6878" y="2852439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6878" y="2852439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2852936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158" y="1195661"/>
            <a:ext cx="1285200" cy="1285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1196752"/>
            <a:ext cx="1285200" cy="12858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2200" y="1196752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69989" y="4508350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0510" y="4508921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1800" y="450912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43935" y="2851571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44456" y="2852142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44208" y="2852936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7419" y="4508350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47940" y="4508921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48064" y="450912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hlinkshowjump?jump=nextslide" highlightClick="1"/>
          </p:cNvPr>
          <p:cNvSpPr/>
          <p:nvPr/>
        </p:nvSpPr>
        <p:spPr>
          <a:xfrm>
            <a:off x="7452320" y="5949280"/>
            <a:ext cx="1152525" cy="287337"/>
          </a:xfrm>
          <a:prstGeom prst="actionButtonBlank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7740352" y="6093296"/>
            <a:ext cx="64807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4098" name="Picture 2" descr="C:\Documents and Settings\Владелец\Мои документы\Мои рисунки\Изображение\Копия (2) Изображ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2571744"/>
            <a:ext cx="734481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83568" y="404664"/>
            <a:ext cx="4968552" cy="4608512"/>
            <a:chOff x="1529783" y="588937"/>
            <a:chExt cx="6109925" cy="566253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8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64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0" tIns="72000" rIns="0" bIns="252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9" name="Солнце 8"/>
          <p:cNvSpPr/>
          <p:nvPr/>
        </p:nvSpPr>
        <p:spPr>
          <a:xfrm>
            <a:off x="1979712" y="1628800"/>
            <a:ext cx="2520280" cy="2304256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9876420">
            <a:off x="5073643" y="3406841"/>
            <a:ext cx="465582" cy="100811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hipolino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652120" y="1988840"/>
            <a:ext cx="3203848" cy="43556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5856" y="1700808"/>
            <a:ext cx="526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.</a:t>
            </a:r>
            <a:endParaRPr lang="ru-RU" sz="9600" dirty="0"/>
          </a:p>
        </p:txBody>
      </p:sp>
      <p:pic>
        <p:nvPicPr>
          <p:cNvPr id="15" name="Picture 2" descr="I:\КАРТИНКИ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12576" y="4941168"/>
            <a:ext cx="31750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83568" y="404664"/>
            <a:ext cx="4968552" cy="4608512"/>
            <a:chOff x="1529783" y="588937"/>
            <a:chExt cx="6109925" cy="566253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7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8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8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7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64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0" tIns="72000" rIns="0" bIns="252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9" name="Солнце 8"/>
          <p:cNvSpPr/>
          <p:nvPr/>
        </p:nvSpPr>
        <p:spPr>
          <a:xfrm>
            <a:off x="1979712" y="1628800"/>
            <a:ext cx="2520280" cy="2304256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9876420">
            <a:off x="5073643" y="3406841"/>
            <a:ext cx="465582" cy="100811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hipolino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652120" y="1988840"/>
            <a:ext cx="3203848" cy="43556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5856" y="1700808"/>
            <a:ext cx="526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.</a:t>
            </a:r>
            <a:endParaRPr lang="ru-RU" sz="9600" dirty="0"/>
          </a:p>
        </p:txBody>
      </p:sp>
      <p:pic>
        <p:nvPicPr>
          <p:cNvPr id="15" name="Picture 2" descr="I:\КАРТИНКИ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12576" y="4941168"/>
            <a:ext cx="31750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5122" name="Picture 2" descr="C:\Documents and Settings\Владелец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692696"/>
            <a:ext cx="7416824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69000" y="4941168"/>
            <a:ext cx="3175000" cy="16891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1187624" y="2204864"/>
            <a:ext cx="1896674" cy="1067346"/>
            <a:chOff x="1187624" y="2204864"/>
            <a:chExt cx="1896674" cy="106734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87624" y="2348880"/>
              <a:ext cx="18966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3  0=0</a:t>
              </a:r>
              <a:endPara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19672" y="2204864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.</a:t>
              </a:r>
              <a:endPara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11960" y="2204864"/>
            <a:ext cx="1896674" cy="1139354"/>
            <a:chOff x="4211960" y="2204864"/>
            <a:chExt cx="1896674" cy="113935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44008" y="2204864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.</a:t>
              </a:r>
              <a:endPara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11960" y="2420888"/>
              <a:ext cx="18966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0  3=0</a:t>
              </a:r>
              <a:endPara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197228" y="3356992"/>
            <a:ext cx="2561920" cy="1067346"/>
            <a:chOff x="3197228" y="3356992"/>
            <a:chExt cx="2561920" cy="10673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197228" y="3501008"/>
              <a:ext cx="25619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3  0=0  3</a:t>
              </a:r>
              <a:endPara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932040" y="3356992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.</a:t>
              </a:r>
              <a:endPara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35896" y="3356992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.</a:t>
              </a:r>
              <a:endPara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I:\КАРТИНКИ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941168"/>
            <a:ext cx="3175000" cy="1689100"/>
          </a:xfrm>
          <a:prstGeom prst="rect">
            <a:avLst/>
          </a:prstGeom>
          <a:noFill/>
        </p:spPr>
      </p:pic>
      <p:pic>
        <p:nvPicPr>
          <p:cNvPr id="6146" name="Picture 2" descr="C:\Documents and Settings\Владелец\Мои документы\Мои рисунки\Изображение\Копия (4) Изображение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AF3ED"/>
              </a:clrFrom>
              <a:clrTo>
                <a:srgbClr val="FAF3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332656"/>
            <a:ext cx="806489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30" name="Группа 29"/>
          <p:cNvGrpSpPr/>
          <p:nvPr/>
        </p:nvGrpSpPr>
        <p:grpSpPr>
          <a:xfrm>
            <a:off x="1187624" y="1772816"/>
            <a:ext cx="1577676" cy="913457"/>
            <a:chOff x="1187624" y="1772816"/>
            <a:chExt cx="1577676" cy="91345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916832"/>
              <a:ext cx="157767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75656" y="1772816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87624" y="2636912"/>
            <a:ext cx="1577676" cy="841449"/>
            <a:chOff x="1187624" y="2636912"/>
            <a:chExt cx="1577676" cy="84144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87624" y="2708920"/>
              <a:ext cx="157767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475656" y="2636912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187624" y="3212976"/>
            <a:ext cx="1577676" cy="913457"/>
            <a:chOff x="1187624" y="3212976"/>
            <a:chExt cx="1577676" cy="91345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87624" y="3356992"/>
              <a:ext cx="157767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9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475656" y="3212976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187624" y="4005064"/>
            <a:ext cx="1863011" cy="841449"/>
            <a:chOff x="1187624" y="4005064"/>
            <a:chExt cx="1863011" cy="84144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87624" y="4077072"/>
              <a:ext cx="186301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12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47664" y="4005064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187624" y="4581128"/>
            <a:ext cx="1863011" cy="913457"/>
            <a:chOff x="1187624" y="4581128"/>
            <a:chExt cx="1863011" cy="91345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187624" y="4725144"/>
              <a:ext cx="186301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15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47664" y="4581128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499992" y="4869160"/>
            <a:ext cx="2276585" cy="841449"/>
            <a:chOff x="4499992" y="4869160"/>
            <a:chExt cx="2276585" cy="84144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148064" y="4869160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99992" y="4941168"/>
              <a:ext cx="227658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 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30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716016" y="2276872"/>
            <a:ext cx="1863011" cy="913457"/>
            <a:chOff x="4716016" y="2276872"/>
            <a:chExt cx="1863011" cy="91345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16016" y="2420888"/>
              <a:ext cx="186301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18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076056" y="2276872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16016" y="2924944"/>
            <a:ext cx="1863011" cy="913457"/>
            <a:chOff x="4716016" y="2924944"/>
            <a:chExt cx="1863011" cy="91345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716016" y="3068960"/>
              <a:ext cx="186301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7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21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004048" y="2924944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716016" y="3573016"/>
            <a:ext cx="1863011" cy="913457"/>
            <a:chOff x="4716016" y="3573016"/>
            <a:chExt cx="1863011" cy="91345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716016" y="3717032"/>
              <a:ext cx="186301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24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004048" y="3573016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788024" y="4221088"/>
            <a:ext cx="1863011" cy="913457"/>
            <a:chOff x="4788024" y="4221088"/>
            <a:chExt cx="1863011" cy="91345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788024" y="4365104"/>
              <a:ext cx="186301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9  3=</a:t>
              </a:r>
              <a:r>
                <a:rPr lang="ru-RU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27</a:t>
              </a:r>
              <a:endPara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076056" y="4221088"/>
              <a:ext cx="3353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.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424</Words>
  <Application>Microsoft Office PowerPoint</Application>
  <PresentationFormat>Экран (4:3)</PresentationFormat>
  <Paragraphs>176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80</cp:revision>
  <dcterms:modified xsi:type="dcterms:W3CDTF">2015-01-02T10:32:11Z</dcterms:modified>
</cp:coreProperties>
</file>