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2094DA5-1E94-4F74-B268-55F43F0B5DE4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91DAA16-ABDB-42AB-AA25-0C04062FB5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4DA5-1E94-4F74-B268-55F43F0B5DE4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A16-ABDB-42AB-AA25-0C04062FB5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4DA5-1E94-4F74-B268-55F43F0B5DE4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A16-ABDB-42AB-AA25-0C04062FB5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4DA5-1E94-4F74-B268-55F43F0B5DE4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A16-ABDB-42AB-AA25-0C04062FB5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4DA5-1E94-4F74-B268-55F43F0B5DE4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A16-ABDB-42AB-AA25-0C04062FB5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4DA5-1E94-4F74-B268-55F43F0B5DE4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A16-ABDB-42AB-AA25-0C04062FB5D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4DA5-1E94-4F74-B268-55F43F0B5DE4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A16-ABDB-42AB-AA25-0C04062FB5D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4DA5-1E94-4F74-B268-55F43F0B5DE4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A16-ABDB-42AB-AA25-0C04062FB5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4DA5-1E94-4F74-B268-55F43F0B5DE4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A16-ABDB-42AB-AA25-0C04062FB5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2094DA5-1E94-4F74-B268-55F43F0B5DE4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91DAA16-ABDB-42AB-AA25-0C04062FB5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2094DA5-1E94-4F74-B268-55F43F0B5DE4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91DAA16-ABDB-42AB-AA25-0C04062FB5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2094DA5-1E94-4F74-B268-55F43F0B5DE4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91DAA16-ABDB-42AB-AA25-0C04062FB5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 smtClean="0"/>
              <a:t>Решение задач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3 класс </a:t>
            </a:r>
            <a:r>
              <a:rPr lang="ru-RU" dirty="0" err="1" smtClean="0"/>
              <a:t>Волосенко</a:t>
            </a:r>
            <a:r>
              <a:rPr lang="ru-RU" dirty="0" smtClean="0"/>
              <a:t> Г. 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677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163146"/>
          </a:xfrm>
        </p:spPr>
        <p:txBody>
          <a:bodyPr>
            <a:normAutofit fontScale="90000"/>
          </a:bodyPr>
          <a:lstStyle/>
          <a:p>
            <a:pPr algn="l"/>
            <a:endParaRPr lang="ru-RU" sz="3600" dirty="0"/>
          </a:p>
        </p:txBody>
      </p:sp>
      <p:pic>
        <p:nvPicPr>
          <p:cNvPr id="1026" name="Picture 2" descr="C:\Program Files\Microsoft Office\MEDIA\CAGCAT10\j0299125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293096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5617" y="1988840"/>
            <a:ext cx="70567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На столе 10 яблок,</a:t>
            </a:r>
          </a:p>
          <a:p>
            <a:r>
              <a:rPr lang="ru-RU" sz="3200" b="1" dirty="0" smtClean="0"/>
              <a:t> груш на 5 меньше, чем яблок, </a:t>
            </a:r>
          </a:p>
          <a:p>
            <a:r>
              <a:rPr lang="ru-RU" sz="3200" b="1" dirty="0" smtClean="0"/>
              <a:t>а слив в 6 раз больше, чем груш.</a:t>
            </a:r>
          </a:p>
          <a:p>
            <a:r>
              <a:rPr lang="ru-RU" sz="3200" b="1" dirty="0" smtClean="0"/>
              <a:t> Сколько фруктов на столе?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350636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Шапка стоит 450 рублей, а шарф на 150 рублей меньше, чем шапка. Сколько стоит куртка, если она на 200 рублей дороже стоимости шапки и шарфа вместе?</a:t>
            </a:r>
            <a:endParaRPr lang="ru-RU" dirty="0"/>
          </a:p>
        </p:txBody>
      </p:sp>
      <p:pic>
        <p:nvPicPr>
          <p:cNvPr id="2050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933056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13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одной стороне диска 7 фильмов, а на другой стороне в 2 раза больше. Сколько фильмов на диске?</a:t>
            </a:r>
            <a:endParaRPr lang="ru-RU" dirty="0"/>
          </a:p>
        </p:txBody>
      </p:sp>
      <p:pic>
        <p:nvPicPr>
          <p:cNvPr id="3074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89040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982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Дима в первый день прочитал 34 страницы, во второй день на 6 страниц меньше, чем в первый день, в последующие 3 дня он читал по 20 страниц в день. Сколько страниц в книге?</a:t>
            </a:r>
            <a:endParaRPr lang="ru-RU" dirty="0"/>
          </a:p>
        </p:txBody>
      </p:sp>
      <p:pic>
        <p:nvPicPr>
          <p:cNvPr id="4098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861048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342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</TotalTime>
  <Words>129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Кнопка</vt:lpstr>
      <vt:lpstr>Решение задач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</dc:title>
  <dc:creator>www</dc:creator>
  <cp:lastModifiedBy>www</cp:lastModifiedBy>
  <cp:revision>2</cp:revision>
  <dcterms:created xsi:type="dcterms:W3CDTF">2014-12-16T16:58:20Z</dcterms:created>
  <dcterms:modified xsi:type="dcterms:W3CDTF">2014-12-16T17:11:32Z</dcterms:modified>
</cp:coreProperties>
</file>