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A47-A494-4DE8-AB82-11CC440B9DA2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1BA6-2B22-46CF-BEB6-52627D9A4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A47-A494-4DE8-AB82-11CC440B9DA2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1BA6-2B22-46CF-BEB6-52627D9A4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A47-A494-4DE8-AB82-11CC440B9DA2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1BA6-2B22-46CF-BEB6-52627D9A4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A47-A494-4DE8-AB82-11CC440B9DA2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1BA6-2B22-46CF-BEB6-52627D9A4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A47-A494-4DE8-AB82-11CC440B9DA2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1BA6-2B22-46CF-BEB6-52627D9A4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A47-A494-4DE8-AB82-11CC440B9DA2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1BA6-2B22-46CF-BEB6-52627D9A4C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A47-A494-4DE8-AB82-11CC440B9DA2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1BA6-2B22-46CF-BEB6-52627D9A4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A47-A494-4DE8-AB82-11CC440B9DA2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1BA6-2B22-46CF-BEB6-52627D9A4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A47-A494-4DE8-AB82-11CC440B9DA2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1BA6-2B22-46CF-BEB6-52627D9A4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A47-A494-4DE8-AB82-11CC440B9DA2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451BA6-2B22-46CF-BEB6-52627D9A4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7A47-A494-4DE8-AB82-11CC440B9DA2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1BA6-2B22-46CF-BEB6-52627D9A4C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7C57A47-A494-4DE8-AB82-11CC440B9DA2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A451BA6-2B22-46CF-BEB6-52627D9A4C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Порядок выполнения действий в выражениях без скобок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3 класс </a:t>
            </a:r>
            <a:r>
              <a:rPr lang="ru-RU" dirty="0" err="1" smtClean="0"/>
              <a:t>Волосенко</a:t>
            </a:r>
            <a:r>
              <a:rPr lang="ru-RU" smtClean="0"/>
              <a:t> Г.Б.</a:t>
            </a: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336996"/>
            <a:ext cx="4536504" cy="315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223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97" y="332656"/>
            <a:ext cx="3888432" cy="246616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554" y="640975"/>
            <a:ext cx="4104456" cy="235053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56992"/>
            <a:ext cx="3816423" cy="24500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5536" y="692696"/>
            <a:ext cx="1306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3*3*8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99792" y="692696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3*6:2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716016" y="923528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3*8:4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236296" y="1052736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45:9*8</a:t>
            </a:r>
            <a:endParaRPr lang="ru-RU" sz="2400" b="1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688" y="3717032"/>
            <a:ext cx="4180784" cy="242949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4325" y="3717032"/>
            <a:ext cx="1540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49:7*6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699792" y="3789040"/>
            <a:ext cx="1165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18:3*8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788024" y="3947864"/>
            <a:ext cx="1155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81:9*7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524328" y="4178696"/>
            <a:ext cx="1162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15:5*9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66290" y="5938194"/>
            <a:ext cx="457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42</a:t>
            </a:r>
            <a:endParaRPr lang="ru-RU" sz="1400" b="1" dirty="0"/>
          </a:p>
        </p:txBody>
      </p:sp>
      <p:sp>
        <p:nvSpPr>
          <p:cNvPr id="19" name="Управляющая кнопка: настраиваемая 18">
            <a:hlinkClick r:id="" action="ppaction://noaction" highlightClick="1"/>
          </p:cNvPr>
          <p:cNvSpPr/>
          <p:nvPr/>
        </p:nvSpPr>
        <p:spPr>
          <a:xfrm>
            <a:off x="2493960" y="5949280"/>
            <a:ext cx="411663" cy="4320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9</a:t>
            </a:r>
            <a:endParaRPr lang="ru-RU" sz="1400" b="1" dirty="0"/>
          </a:p>
        </p:txBody>
      </p:sp>
      <p:sp>
        <p:nvSpPr>
          <p:cNvPr id="20" name="Управляющая кнопка: настраиваемая 19">
            <a:hlinkClick r:id="" action="ppaction://noaction" highlightClick="1"/>
          </p:cNvPr>
          <p:cNvSpPr/>
          <p:nvPr/>
        </p:nvSpPr>
        <p:spPr>
          <a:xfrm>
            <a:off x="3190576" y="5953270"/>
            <a:ext cx="411663" cy="4320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6</a:t>
            </a:r>
            <a:endParaRPr lang="ru-RU" sz="1400" b="1" dirty="0"/>
          </a:p>
        </p:txBody>
      </p:sp>
      <p:sp>
        <p:nvSpPr>
          <p:cNvPr id="21" name="Управляющая кнопка: настраиваемая 20">
            <a:hlinkClick r:id="" action="ppaction://noaction" highlightClick="1"/>
          </p:cNvPr>
          <p:cNvSpPr/>
          <p:nvPr/>
        </p:nvSpPr>
        <p:spPr>
          <a:xfrm>
            <a:off x="3803419" y="5930504"/>
            <a:ext cx="411663" cy="4320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27</a:t>
            </a:r>
            <a:endParaRPr lang="ru-RU" sz="1400" b="1" dirty="0"/>
          </a:p>
        </p:txBody>
      </p:sp>
      <p:sp>
        <p:nvSpPr>
          <p:cNvPr id="22" name="Управляющая кнопка: настраиваемая 21">
            <a:hlinkClick r:id="" action="ppaction://noaction" highlightClick="1"/>
          </p:cNvPr>
          <p:cNvSpPr/>
          <p:nvPr/>
        </p:nvSpPr>
        <p:spPr>
          <a:xfrm>
            <a:off x="4511554" y="5953270"/>
            <a:ext cx="411663" cy="4320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64</a:t>
            </a:r>
            <a:endParaRPr lang="ru-RU" sz="1400" b="1" dirty="0"/>
          </a:p>
        </p:txBody>
      </p:sp>
      <p:sp>
        <p:nvSpPr>
          <p:cNvPr id="23" name="Управляющая кнопка: настраиваемая 22">
            <a:hlinkClick r:id="" action="ppaction://noaction" highlightClick="1"/>
          </p:cNvPr>
          <p:cNvSpPr/>
          <p:nvPr/>
        </p:nvSpPr>
        <p:spPr>
          <a:xfrm>
            <a:off x="5159818" y="5949280"/>
            <a:ext cx="411663" cy="4320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72</a:t>
            </a:r>
            <a:endParaRPr lang="ru-RU" sz="1400" b="1" dirty="0"/>
          </a:p>
        </p:txBody>
      </p:sp>
      <p:sp>
        <p:nvSpPr>
          <p:cNvPr id="24" name="Управляющая кнопка: настраиваемая 23">
            <a:hlinkClick r:id="" action="ppaction://noaction" highlightClick="1"/>
          </p:cNvPr>
          <p:cNvSpPr/>
          <p:nvPr/>
        </p:nvSpPr>
        <p:spPr>
          <a:xfrm>
            <a:off x="5770846" y="5971053"/>
            <a:ext cx="411663" cy="4320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8</a:t>
            </a:r>
            <a:endParaRPr lang="ru-RU" sz="1400" b="1" dirty="0"/>
          </a:p>
        </p:txBody>
      </p:sp>
      <p:sp>
        <p:nvSpPr>
          <p:cNvPr id="25" name="Управляющая кнопка: настраиваемая 24">
            <a:hlinkClick r:id="" action="ppaction://noaction" highlightClick="1"/>
          </p:cNvPr>
          <p:cNvSpPr/>
          <p:nvPr/>
        </p:nvSpPr>
        <p:spPr>
          <a:xfrm>
            <a:off x="6563782" y="5971053"/>
            <a:ext cx="411663" cy="4320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49</a:t>
            </a:r>
            <a:endParaRPr lang="ru-RU" sz="1400" b="1" dirty="0"/>
          </a:p>
        </p:txBody>
      </p:sp>
      <p:sp>
        <p:nvSpPr>
          <p:cNvPr id="26" name="Управляющая кнопка: настраиваемая 25">
            <a:hlinkClick r:id="" action="ppaction://noaction" highlightClick="1"/>
          </p:cNvPr>
          <p:cNvSpPr/>
          <p:nvPr/>
        </p:nvSpPr>
        <p:spPr>
          <a:xfrm>
            <a:off x="7256376" y="5971053"/>
            <a:ext cx="411663" cy="4320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48</a:t>
            </a:r>
            <a:endParaRPr lang="ru-RU" sz="1400" b="1" dirty="0"/>
          </a:p>
        </p:txBody>
      </p:sp>
      <p:sp>
        <p:nvSpPr>
          <p:cNvPr id="27" name="Управляющая кнопка: настраиваемая 26">
            <a:hlinkClick r:id="" action="ppaction://noaction" highlightClick="1"/>
          </p:cNvPr>
          <p:cNvSpPr/>
          <p:nvPr/>
        </p:nvSpPr>
        <p:spPr>
          <a:xfrm>
            <a:off x="8105801" y="5971053"/>
            <a:ext cx="411663" cy="4320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40</a:t>
            </a:r>
            <a:endParaRPr lang="ru-RU" sz="1400" b="1" dirty="0"/>
          </a:p>
        </p:txBody>
      </p:sp>
      <p:sp>
        <p:nvSpPr>
          <p:cNvPr id="28" name="Управляющая кнопка: настраиваемая 27">
            <a:hlinkClick r:id="" action="ppaction://noaction" highlightClick="1"/>
          </p:cNvPr>
          <p:cNvSpPr/>
          <p:nvPr/>
        </p:nvSpPr>
        <p:spPr>
          <a:xfrm>
            <a:off x="1048729" y="5971053"/>
            <a:ext cx="411663" cy="4320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24</a:t>
            </a:r>
            <a:endParaRPr lang="ru-RU" sz="1400" b="1" dirty="0"/>
          </a:p>
        </p:txBody>
      </p:sp>
      <p:sp>
        <p:nvSpPr>
          <p:cNvPr id="29" name="Управляющая кнопка: настраиваемая 28">
            <a:hlinkClick r:id="" action="ppaction://noaction" highlightClick="1"/>
          </p:cNvPr>
          <p:cNvSpPr/>
          <p:nvPr/>
        </p:nvSpPr>
        <p:spPr>
          <a:xfrm>
            <a:off x="395536" y="5971053"/>
            <a:ext cx="411663" cy="4320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63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45100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+158 см 4 мм        -102 см 8 мм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 42см  3 мм           84 см 7 мм</a:t>
            </a:r>
          </a:p>
          <a:p>
            <a:r>
              <a:rPr lang="ru-RU" sz="2800" dirty="0" smtClean="0"/>
              <a:t>_____________         ___________</a:t>
            </a:r>
          </a:p>
          <a:p>
            <a:endParaRPr lang="ru-RU" sz="2800" dirty="0"/>
          </a:p>
          <a:p>
            <a:endParaRPr lang="ru-RU" sz="2800" dirty="0" smtClean="0"/>
          </a:p>
          <a:p>
            <a:r>
              <a:rPr lang="ru-RU" sz="2800" dirty="0" smtClean="0"/>
              <a:t>-93 кг 80 г                -403кг  07 г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4 кг   5 г                  269кг  18г </a:t>
            </a:r>
          </a:p>
          <a:p>
            <a:r>
              <a:rPr lang="ru-RU" sz="2800" dirty="0" smtClean="0"/>
              <a:t>_________                 __________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2680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   В саду росли 18 кустов малины, смородины – в 2 раза меньше, чем малины, а жимолости – на 19 кустов больше, чем малины и смородины вместе. Сколько кустов жимолости было в саду?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04282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  Дорога от дома до магазина 250м, от дома до школы в 2 раза больше, чем до магазина, а до стадиона на 350 м больше, чем до магазина и стадиона вместе. Сколько метров от дома до стадиона?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26919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ru-RU" sz="3200" dirty="0" smtClean="0"/>
              <a:t>Что повторили?</a:t>
            </a:r>
          </a:p>
          <a:p>
            <a:pPr marL="457200" indent="-457200">
              <a:buFont typeface="Arial" charset="0"/>
              <a:buChar char="•"/>
            </a:pPr>
            <a:r>
              <a:rPr lang="ru-RU" sz="3200" dirty="0" smtClean="0"/>
              <a:t>Что сегодня получилось лучше?</a:t>
            </a:r>
          </a:p>
          <a:p>
            <a:pPr marL="457200" indent="-457200">
              <a:buFont typeface="Arial" charset="0"/>
              <a:buChar char="•"/>
            </a:pPr>
            <a:r>
              <a:rPr lang="ru-RU" sz="3200" dirty="0" smtClean="0"/>
              <a:t>Над чем нужно ещё работать?</a:t>
            </a:r>
          </a:p>
          <a:p>
            <a:pPr marL="457200" indent="-457200">
              <a:buFont typeface="Arial" charset="0"/>
              <a:buChar char="•"/>
            </a:pPr>
            <a:r>
              <a:rPr lang="ru-RU" sz="3200" dirty="0" smtClean="0"/>
              <a:t>Что мешало продвинуться </a:t>
            </a:r>
            <a:r>
              <a:rPr lang="ru-RU" sz="3200" smtClean="0"/>
              <a:t>к цели?</a:t>
            </a:r>
            <a:endParaRPr lang="ru-RU" sz="3200"/>
          </a:p>
        </p:txBody>
      </p:sp>
    </p:spTree>
    <p:extLst>
      <p:ext uri="{BB962C8B-B14F-4D97-AF65-F5344CB8AC3E}">
        <p14:creationId xmlns:p14="http://schemas.microsoft.com/office/powerpoint/2010/main" val="34916599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40</TotalTime>
  <Words>172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Углы</vt:lpstr>
      <vt:lpstr>Порядок выполнения действий в выражениях без скобок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выполнения действий в выражениях без скобок</dc:title>
  <dc:creator>www</dc:creator>
  <cp:lastModifiedBy>www</cp:lastModifiedBy>
  <cp:revision>5</cp:revision>
  <dcterms:created xsi:type="dcterms:W3CDTF">2014-12-14T13:50:44Z</dcterms:created>
  <dcterms:modified xsi:type="dcterms:W3CDTF">2014-12-14T14:32:35Z</dcterms:modified>
</cp:coreProperties>
</file>