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E3E9-27A6-4A33-8F35-928D3B328AC5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20C8-2742-49D4-AAF9-2C3BCA768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Воспитание ненасилием в семье: мудрые советы родителям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145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Родительское  собрание в 1 </a:t>
            </a:r>
            <a:r>
              <a:rPr lang="ru-RU" dirty="0" smtClean="0">
                <a:solidFill>
                  <a:schemeClr val="tx1"/>
                </a:solidFill>
              </a:rPr>
              <a:t>классе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Автор: Коноплёва Г.А.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2014 год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/>
              <a:t>Требуя чего-либо от ребенка, давайте ему четкие и ясные указания</a:t>
            </a:r>
          </a:p>
        </p:txBody>
      </p:sp>
      <p:pic>
        <p:nvPicPr>
          <p:cNvPr id="21506" name="Picture 2" descr="С понедельника по пятницу! Новости Деловой Оренбург - справочник предприятий Оренбурга и Оренбург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06" y="1928802"/>
            <a:ext cx="638179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/>
              <a:t>Не возмущайтесь, если ребенок, может быть, чего-то не понял или забыл</a:t>
            </a:r>
          </a:p>
        </p:txBody>
      </p:sp>
      <p:pic>
        <p:nvPicPr>
          <p:cNvPr id="3" name="Picture 2" descr="Сайт учителя русского языка и литературы - Дис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6647571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/>
              <a:t>Не требуйте от ребенка сразу </a:t>
            </a:r>
            <a:r>
              <a:rPr lang="ru-RU" b="1" dirty="0" smtClean="0"/>
              <a:t>многого…</a:t>
            </a:r>
            <a:endParaRPr lang="ru-RU" b="1" dirty="0"/>
          </a:p>
        </p:txBody>
      </p:sp>
      <p:pic>
        <p:nvPicPr>
          <p:cNvPr id="20484" name="Picture 4" descr="Как научить ребенка прощать - Международное общественное движение &quot;ЗА ВЕРУ ПРАВОСЛАВНУ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1643050"/>
            <a:ext cx="5810291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/>
              <a:t>Не предъявляйте ребенку непосильных </a:t>
            </a:r>
            <a:r>
              <a:rPr lang="ru-RU" b="1" dirty="0" smtClean="0"/>
              <a:t>требований…</a:t>
            </a:r>
            <a:endParaRPr lang="ru-RU" b="1" dirty="0"/>
          </a:p>
        </p:txBody>
      </p:sp>
      <p:pic>
        <p:nvPicPr>
          <p:cNvPr id="23554" name="Picture 2" descr="Обои малыш, белая футболка, серый пол, Дети шикрокоформатные для рабочего ст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7143752" cy="40183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Не действуйте сгоряча</a:t>
            </a:r>
          </a:p>
        </p:txBody>
      </p:sp>
      <p:pic>
        <p:nvPicPr>
          <p:cNvPr id="25602" name="Picture 2" descr="Трудные де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124700" cy="5476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Подумайте</a:t>
            </a:r>
            <a:r>
              <a:rPr lang="ru-RU" b="1" dirty="0"/>
              <a:t>, чем вы можете помочь ребенку в этой ситуации</a:t>
            </a:r>
          </a:p>
        </p:txBody>
      </p:sp>
      <p:pic>
        <p:nvPicPr>
          <p:cNvPr id="24578" name="Picture 2" descr="Что делать, если ребенок хамит - Новости UaUa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072230" cy="45617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еселые картинки &quot; ПРИКОЛЬНЫЕ КАРТИНКИ, ДЕМОТИВАТОРЫ, КОТОМАТРИЦЫ, НОВОСТИ СЛУХИ и СПЛЕТНИ, фото приколы, видео, поздравления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0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928670"/>
          <a:ext cx="7786742" cy="5427624"/>
        </p:xfrm>
        <a:graphic>
          <a:graphicData uri="http://schemas.openxmlformats.org/drawingml/2006/table">
            <a:tbl>
              <a:tblPr/>
              <a:tblGrid>
                <a:gridCol w="1946321"/>
                <a:gridCol w="1946321"/>
                <a:gridCol w="1947050"/>
                <a:gridCol w="1947050"/>
              </a:tblGrid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1)Делать замечание чужому ребёнку?           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Да - 8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Затрудняюсь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ответить -1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Нет -3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2) Делать замечание своему ребёнку?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Да - 12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3)Кричать на чужого ребёнка?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Нет -11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4)Кричать на своего ребёнка?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Да -1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Затрудняюсь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ответить -2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Нет - 9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5)Ударить чужого ребёнка?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Нет -12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6)Ударить своего ребёнка?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Нет -12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28926" y="357166"/>
            <a:ext cx="3291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АНКЕТА № 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0"/>
          <a:ext cx="8572560" cy="6186170"/>
        </p:xfrm>
        <a:graphic>
          <a:graphicData uri="http://schemas.openxmlformats.org/drawingml/2006/table">
            <a:tbl>
              <a:tblPr/>
              <a:tblGrid>
                <a:gridCol w="4181953"/>
                <a:gridCol w="1593009"/>
                <a:gridCol w="1479052"/>
                <a:gridCol w="1318546"/>
              </a:tblGrid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Ребёнка можно шлёпнуть, потому что боль не велика, а польза несомненна.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трудно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сказать </a:t>
                      </a:r>
                      <a:r>
                        <a:rPr lang="ru-RU" sz="1200" b="1" i="0" dirty="0" smtClean="0">
                          <a:latin typeface="Calibri"/>
                          <a:ea typeface="Calibri"/>
                          <a:cs typeface="Times New Roman"/>
                        </a:rPr>
                        <a:t>- 4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Меня в детстве тоже порой поколачивали, но это мне не повредило.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- 3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трудно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сказать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Ребёнка можно ударить только тогда, когда уже нет других способов воздействия.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трудно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сказать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-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Порой так рассердишься, разъяришься, что нет сил вытерпеть детскую наглость, и рука сама поднимается.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-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трудно сказать -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-9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Чтобы «наставить дитя на путь истинный», применять средства физического  насилия можно и нужно.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-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Как бы я ни был(а) рассержен(а)  и возбужден(а), я всегда могу удержаться, чтобы не ударить ребёнка.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трудно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сказать -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-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Бить ребёнка, конечно, нельзя. Но высказать без оглядки всё , что о нём думаешь, можно.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трудно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сказать -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 любой ситуации я могу не унизить человеческое достоинство ребёнка.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-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Если я неправ(а), то я могу искренне попросить прощения у ребёнка.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В своей жизни я никогда не ударил(а) ребёнка.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полностью согласен (согласна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трудно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сказать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совершенно не согласен (не согласна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57620" y="0"/>
            <a:ext cx="1820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АНКЕТА №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</a:t>
            </a:r>
            <a:r>
              <a:rPr lang="ru-RU" sz="3600" b="1" dirty="0" smtClean="0"/>
              <a:t>физические </a:t>
            </a:r>
            <a:r>
              <a:rPr lang="ru-RU" sz="3600" b="1" dirty="0"/>
              <a:t>наказания для ребенка являются «трагедией боли и обиды, трагедией жестокости, детского терпения». </a:t>
            </a:r>
            <a:endParaRPr lang="ru-RU" sz="3600" b="1" dirty="0" smtClean="0"/>
          </a:p>
          <a:p>
            <a:pPr algn="r"/>
            <a:r>
              <a:rPr lang="ru-RU" sz="3600" b="1" dirty="0" smtClean="0"/>
              <a:t>А. С. Макаренко</a:t>
            </a:r>
            <a:endParaRPr lang="ru-RU" sz="3600" b="1" dirty="0"/>
          </a:p>
        </p:txBody>
      </p:sp>
      <p:pic>
        <p:nvPicPr>
          <p:cNvPr id="10242" name="Picture 2" descr="Совет родителям: прислушивайтесь к своим детям - Рамблер-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71490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Воспитание – это…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это сотрудничество, взаимодействие, взаимовлияние, взаимообогащение (эмоциональное, интеллектуальное, духовное, нравственное), в результате которого меняются дети и взрослые. </a:t>
            </a:r>
          </a:p>
        </p:txBody>
      </p:sp>
      <p:pic>
        <p:nvPicPr>
          <p:cNvPr id="15362" name="Picture 2" descr="Ребенок с родителями в парке; фото 588184, фотограф Losevsky Pavel. Фотобанк Лори - Продажа фотографий, иллюстраций и изображ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40736"/>
            <a:ext cx="4857784" cy="32364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Прислушайтесь к своему ребёнку…</a:t>
            </a:r>
            <a:endParaRPr lang="ru-RU" sz="4800" b="1" dirty="0"/>
          </a:p>
        </p:txBody>
      </p:sp>
      <p:pic>
        <p:nvPicPr>
          <p:cNvPr id="16386" name="Picture 2" descr="Чтобы ребенок не стал ябедой, советы родителям:... / Доверительное управление имуществом / Pinme.ru / Галина Журавл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Принимайте решения совместно с ребенком, а также дайте ему право принимать самостоятельные </a:t>
            </a:r>
            <a:r>
              <a:rPr lang="ru-RU" b="1" dirty="0" smtClean="0"/>
              <a:t>решения.</a:t>
            </a:r>
            <a:endParaRPr lang="ru-RU" b="1" dirty="0"/>
          </a:p>
        </p:txBody>
      </p:sp>
      <p:pic>
        <p:nvPicPr>
          <p:cNvPr id="18434" name="Picture 2" descr="Что делать, если муж не играет с ребенком. - МУЖ.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428868"/>
            <a:ext cx="6188545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Постарайтесь предупредить ситуацию </a:t>
            </a:r>
          </a:p>
        </p:txBody>
      </p:sp>
      <p:pic>
        <p:nvPicPr>
          <p:cNvPr id="17410" name="Picture 2" descr="Эффективность лечения синдрома вегетативной дистонии у детей и подростков, пострадавших от аварии на ЧАЭС, на славянском куро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3286148" cy="39652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Предоставляйте ребенку возможность отдохнуть</a:t>
            </a:r>
          </a:p>
        </p:txBody>
      </p:sp>
      <p:pic>
        <p:nvPicPr>
          <p:cNvPr id="19458" name="Picture 2" descr="МБОУ &quot;Александровская СОШ&quot; Томского района &quot; Родите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81</TotalTime>
  <Words>527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Воспитание ненасилием в семье: мудрые советы родителям</vt:lpstr>
      <vt:lpstr>Слайд 2</vt:lpstr>
      <vt:lpstr>Слайд 3</vt:lpstr>
      <vt:lpstr>Слайд 4</vt:lpstr>
      <vt:lpstr>Воспитание – это…</vt:lpstr>
      <vt:lpstr>Прислушайтесь к своему ребёнку…</vt:lpstr>
      <vt:lpstr>Принимайте решения совместно с ребенком, а также дайте ему право принимать самостоятельные решения.</vt:lpstr>
      <vt:lpstr>Постарайтесь предупредить ситуацию </vt:lpstr>
      <vt:lpstr>Предоставляйте ребенку возможность отдохнуть</vt:lpstr>
      <vt:lpstr>Требуя чего-либо от ребенка, давайте ему четкие и ясные указания</vt:lpstr>
      <vt:lpstr>Не возмущайтесь, если ребенок, может быть, чего-то не понял или забыл</vt:lpstr>
      <vt:lpstr>Не требуйте от ребенка сразу многого…</vt:lpstr>
      <vt:lpstr>Не предъявляйте ребенку непосильных требований…</vt:lpstr>
      <vt:lpstr>Не действуйте сгоряча</vt:lpstr>
      <vt:lpstr>Подумайте, чем вы можете помочь ребенку в этой ситуации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ненасилием в семье: мудрые советы родителям</dc:title>
  <dc:creator>Admin</dc:creator>
  <cp:lastModifiedBy>Admin</cp:lastModifiedBy>
  <cp:revision>9</cp:revision>
  <dcterms:created xsi:type="dcterms:W3CDTF">2014-09-10T18:50:57Z</dcterms:created>
  <dcterms:modified xsi:type="dcterms:W3CDTF">2014-09-11T10:05:02Z</dcterms:modified>
</cp:coreProperties>
</file>