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57" r:id="rId7"/>
    <p:sldId id="271" r:id="rId8"/>
    <p:sldId id="258" r:id="rId9"/>
    <p:sldId id="273" r:id="rId10"/>
    <p:sldId id="272" r:id="rId11"/>
    <p:sldId id="274" r:id="rId12"/>
    <p:sldId id="275" r:id="rId13"/>
    <p:sldId id="277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85" autoAdjust="0"/>
  </p:normalViewPr>
  <p:slideViewPr>
    <p:cSldViewPr>
      <p:cViewPr varScale="1">
        <p:scale>
          <a:sx n="62" d="100"/>
          <a:sy n="62" d="100"/>
        </p:scale>
        <p:origin x="-15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1357290" y="1000108"/>
            <a:ext cx="1785950" cy="1714512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1214414" y="3643314"/>
            <a:ext cx="1785950" cy="2000264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3214678" y="1142984"/>
            <a:ext cx="1071570" cy="4857784"/>
          </a:xfrm>
          <a:prstGeom prst="rightBrace">
            <a:avLst>
              <a:gd name="adj1" fmla="val 102199"/>
              <a:gd name="adj2" fmla="val 50000"/>
            </a:avLst>
          </a:prstGeom>
          <a:ln w="1047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438" y="2285992"/>
            <a:ext cx="107593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0" dirty="0" smtClean="0">
                <a:solidFill>
                  <a:srgbClr val="FF0000"/>
                </a:solidFill>
              </a:rPr>
              <a:t>?</a:t>
            </a:r>
            <a:endParaRPr lang="ru-RU" sz="15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7884" y="2571744"/>
            <a:ext cx="15456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(+)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74203" y="0"/>
            <a:ext cx="2069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i="1" dirty="0" smtClean="0"/>
              <a:t>№1</a:t>
            </a:r>
            <a:endParaRPr lang="ru-RU" sz="9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инус 3"/>
          <p:cNvSpPr/>
          <p:nvPr/>
        </p:nvSpPr>
        <p:spPr>
          <a:xfrm>
            <a:off x="285720" y="2714620"/>
            <a:ext cx="4857784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-214346" y="3786190"/>
            <a:ext cx="8643998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2"/>
            <a:endCxn id="5" idx="2"/>
          </p:cNvCxnSpPr>
          <p:nvPr/>
        </p:nvCxnSpPr>
        <p:spPr>
          <a:xfrm rot="10800000" flipH="1" flipV="1">
            <a:off x="929618" y="3178967"/>
            <a:ext cx="1797" cy="1071570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893736" y="3750074"/>
            <a:ext cx="1214446" cy="794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Правая фигурная скобка 20"/>
          <p:cNvSpPr/>
          <p:nvPr/>
        </p:nvSpPr>
        <p:spPr>
          <a:xfrm rot="16200000">
            <a:off x="2250265" y="892951"/>
            <a:ext cx="857257" cy="3500461"/>
          </a:xfrm>
          <a:prstGeom prst="rightBrace">
            <a:avLst>
              <a:gd name="adj1" fmla="val 68777"/>
              <a:gd name="adj2" fmla="val 50454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571604" y="285728"/>
            <a:ext cx="2457724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0" dirty="0" smtClean="0">
                <a:solidFill>
                  <a:srgbClr val="FF0000"/>
                </a:solidFill>
              </a:rPr>
              <a:t>? </a:t>
            </a:r>
            <a:r>
              <a:rPr lang="ru-RU" sz="9600" dirty="0" smtClean="0">
                <a:solidFill>
                  <a:srgbClr val="FF0000"/>
                </a:solidFill>
              </a:rPr>
              <a:t>(-)</a:t>
            </a:r>
            <a:endParaRPr lang="ru-RU" dirty="0"/>
          </a:p>
        </p:txBody>
      </p:sp>
      <p:sp>
        <p:nvSpPr>
          <p:cNvPr id="24" name="5-конечная звезда 23"/>
          <p:cNvSpPr/>
          <p:nvPr/>
        </p:nvSpPr>
        <p:spPr>
          <a:xfrm>
            <a:off x="5072066" y="3143248"/>
            <a:ext cx="1223618" cy="1049106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15571" y="0"/>
            <a:ext cx="43284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i="1" dirty="0" smtClean="0"/>
              <a:t>№ 3-от</a:t>
            </a:r>
            <a:endParaRPr lang="ru-RU" sz="9600" i="1" dirty="0"/>
          </a:p>
        </p:txBody>
      </p:sp>
      <p:sp>
        <p:nvSpPr>
          <p:cNvPr id="25" name="Правая фигурная скобка 24"/>
          <p:cNvSpPr/>
          <p:nvPr/>
        </p:nvSpPr>
        <p:spPr>
          <a:xfrm rot="5400000">
            <a:off x="3714743" y="1571615"/>
            <a:ext cx="857257" cy="6429420"/>
          </a:xfrm>
          <a:prstGeom prst="rightBrace">
            <a:avLst>
              <a:gd name="adj1" fmla="val 75888"/>
              <a:gd name="adj2" fmla="val 5000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3643306" y="5072074"/>
            <a:ext cx="1571636" cy="142876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инус 3"/>
          <p:cNvSpPr/>
          <p:nvPr/>
        </p:nvSpPr>
        <p:spPr>
          <a:xfrm>
            <a:off x="285720" y="2714620"/>
            <a:ext cx="4857784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-214346" y="3786190"/>
            <a:ext cx="8643998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2"/>
            <a:endCxn id="5" idx="2"/>
          </p:cNvCxnSpPr>
          <p:nvPr/>
        </p:nvCxnSpPr>
        <p:spPr>
          <a:xfrm rot="10800000" flipH="1" flipV="1">
            <a:off x="929618" y="3178967"/>
            <a:ext cx="1797" cy="1071570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893736" y="3750074"/>
            <a:ext cx="1214446" cy="794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Правая фигурная скобка 20"/>
          <p:cNvSpPr/>
          <p:nvPr/>
        </p:nvSpPr>
        <p:spPr>
          <a:xfrm rot="16200000">
            <a:off x="2250265" y="892951"/>
            <a:ext cx="857257" cy="3500461"/>
          </a:xfrm>
          <a:prstGeom prst="rightBrace">
            <a:avLst>
              <a:gd name="adj1" fmla="val 68777"/>
              <a:gd name="adj2" fmla="val 50454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571604" y="285728"/>
            <a:ext cx="2457724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0" dirty="0" smtClean="0">
                <a:solidFill>
                  <a:srgbClr val="FF0000"/>
                </a:solidFill>
              </a:rPr>
              <a:t>? </a:t>
            </a:r>
            <a:r>
              <a:rPr lang="ru-RU" sz="9600" dirty="0" smtClean="0">
                <a:solidFill>
                  <a:srgbClr val="FF0000"/>
                </a:solidFill>
              </a:rPr>
              <a:t>(-)</a:t>
            </a:r>
            <a:endParaRPr lang="ru-RU" dirty="0"/>
          </a:p>
        </p:txBody>
      </p:sp>
      <p:sp>
        <p:nvSpPr>
          <p:cNvPr id="24" name="5-конечная звезда 23"/>
          <p:cNvSpPr/>
          <p:nvPr/>
        </p:nvSpPr>
        <p:spPr>
          <a:xfrm>
            <a:off x="5286380" y="3286124"/>
            <a:ext cx="1223618" cy="1049106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15571" y="0"/>
            <a:ext cx="43284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i="1" dirty="0" smtClean="0"/>
              <a:t>№ 4-от</a:t>
            </a:r>
            <a:endParaRPr lang="ru-RU" sz="9600" i="1" dirty="0"/>
          </a:p>
        </p:txBody>
      </p:sp>
      <p:sp>
        <p:nvSpPr>
          <p:cNvPr id="25" name="Правая фигурная скобка 24"/>
          <p:cNvSpPr/>
          <p:nvPr/>
        </p:nvSpPr>
        <p:spPr>
          <a:xfrm rot="5400000">
            <a:off x="3714743" y="1571615"/>
            <a:ext cx="857257" cy="6429420"/>
          </a:xfrm>
          <a:prstGeom prst="rightBrace">
            <a:avLst>
              <a:gd name="adj1" fmla="val 75888"/>
              <a:gd name="adj2" fmla="val 5000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3643306" y="5072074"/>
            <a:ext cx="1571636" cy="142876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7000892" y="1714488"/>
            <a:ext cx="1071570" cy="4857784"/>
          </a:xfrm>
          <a:prstGeom prst="rightBrace">
            <a:avLst>
              <a:gd name="adj1" fmla="val 52422"/>
              <a:gd name="adj2" fmla="val 50000"/>
            </a:avLst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43834" y="2643182"/>
            <a:ext cx="17145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 ?</a:t>
            </a:r>
          </a:p>
          <a:p>
            <a:r>
              <a:rPr lang="ru-RU" sz="9600" dirty="0" smtClean="0">
                <a:solidFill>
                  <a:srgbClr val="FF0000"/>
                </a:solidFill>
              </a:rPr>
              <a:t>(+)</a:t>
            </a:r>
            <a:endParaRPr lang="ru-RU" sz="9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инус 3"/>
          <p:cNvSpPr/>
          <p:nvPr/>
        </p:nvSpPr>
        <p:spPr>
          <a:xfrm>
            <a:off x="285720" y="1714488"/>
            <a:ext cx="4929222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-357222" y="3786190"/>
            <a:ext cx="9929882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2"/>
            <a:endCxn id="5" idx="2"/>
          </p:cNvCxnSpPr>
          <p:nvPr/>
        </p:nvCxnSpPr>
        <p:spPr>
          <a:xfrm rot="10800000" flipH="1" flipV="1">
            <a:off x="939087" y="2178835"/>
            <a:ext cx="19895" cy="2071702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5072066" y="4500570"/>
            <a:ext cx="2834430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0" dirty="0" smtClean="0">
                <a:solidFill>
                  <a:srgbClr val="FF0000"/>
                </a:solidFill>
              </a:rPr>
              <a:t>?  </a:t>
            </a:r>
            <a:r>
              <a:rPr lang="ru-RU" sz="9600" dirty="0" smtClean="0">
                <a:solidFill>
                  <a:srgbClr val="FF0000"/>
                </a:solidFill>
              </a:rPr>
              <a:t>(-)</a:t>
            </a:r>
            <a:endParaRPr lang="ru-RU" dirty="0"/>
          </a:p>
        </p:txBody>
      </p:sp>
      <p:sp>
        <p:nvSpPr>
          <p:cNvPr id="24" name="5-конечная звезда 23"/>
          <p:cNvSpPr/>
          <p:nvPr/>
        </p:nvSpPr>
        <p:spPr>
          <a:xfrm>
            <a:off x="3857620" y="2928934"/>
            <a:ext cx="1500198" cy="1357322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15571" y="0"/>
            <a:ext cx="43284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i="1" dirty="0" smtClean="0"/>
              <a:t>№ 5-от</a:t>
            </a:r>
            <a:endParaRPr lang="ru-RU" sz="9600" i="1" dirty="0"/>
          </a:p>
        </p:txBody>
      </p:sp>
      <p:sp>
        <p:nvSpPr>
          <p:cNvPr id="25" name="Правая фигурная скобка 24"/>
          <p:cNvSpPr/>
          <p:nvPr/>
        </p:nvSpPr>
        <p:spPr>
          <a:xfrm rot="5400000">
            <a:off x="6036478" y="3036098"/>
            <a:ext cx="857257" cy="3500462"/>
          </a:xfrm>
          <a:prstGeom prst="rightBrace">
            <a:avLst>
              <a:gd name="adj1" fmla="val 75888"/>
              <a:gd name="adj2" fmla="val 5000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2000232" y="928670"/>
            <a:ext cx="1571636" cy="142876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2214546" y="3714752"/>
            <a:ext cx="4786346" cy="71438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люс 1"/>
          <p:cNvSpPr/>
          <p:nvPr/>
        </p:nvSpPr>
        <p:spPr>
          <a:xfrm>
            <a:off x="2357422" y="2571744"/>
            <a:ext cx="6786578" cy="1143008"/>
          </a:xfrm>
          <a:prstGeom prst="mathPl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люс 2"/>
          <p:cNvSpPr/>
          <p:nvPr/>
        </p:nvSpPr>
        <p:spPr>
          <a:xfrm>
            <a:off x="0" y="2571744"/>
            <a:ext cx="6500826" cy="1143008"/>
          </a:xfrm>
          <a:prstGeom prst="mathPl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3893340" y="321448"/>
            <a:ext cx="1357319" cy="7286676"/>
          </a:xfrm>
          <a:prstGeom prst="rightBrace">
            <a:avLst>
              <a:gd name="adj1" fmla="val 75888"/>
              <a:gd name="adj2" fmla="val 5000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1285852" y="1428736"/>
            <a:ext cx="1571636" cy="142876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3857620" y="1357298"/>
            <a:ext cx="1500198" cy="1428760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6357950" y="1571612"/>
            <a:ext cx="1428760" cy="1285884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2928926" y="2857496"/>
            <a:ext cx="642942" cy="571504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люс 8"/>
          <p:cNvSpPr/>
          <p:nvPr/>
        </p:nvSpPr>
        <p:spPr>
          <a:xfrm>
            <a:off x="5429256" y="2857496"/>
            <a:ext cx="642942" cy="571504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29058" y="4786322"/>
            <a:ext cx="267413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?  </a:t>
            </a:r>
            <a:r>
              <a:rPr lang="ru-RU" sz="9600" dirty="0" smtClean="0">
                <a:solidFill>
                  <a:srgbClr val="FF0000"/>
                </a:solidFill>
              </a:rPr>
              <a:t>(+)</a:t>
            </a:r>
            <a:endParaRPr lang="ru-RU" sz="9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15571" y="0"/>
            <a:ext cx="43284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i="1" dirty="0" smtClean="0"/>
              <a:t>№ </a:t>
            </a:r>
            <a:r>
              <a:rPr lang="ru-RU" sz="9600" i="1" dirty="0" smtClean="0"/>
              <a:t>6-от</a:t>
            </a:r>
            <a:endParaRPr lang="ru-RU" sz="96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люс 1"/>
          <p:cNvSpPr/>
          <p:nvPr/>
        </p:nvSpPr>
        <p:spPr>
          <a:xfrm>
            <a:off x="2357422" y="2571744"/>
            <a:ext cx="6786578" cy="1143008"/>
          </a:xfrm>
          <a:prstGeom prst="mathPl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люс 2"/>
          <p:cNvSpPr/>
          <p:nvPr/>
        </p:nvSpPr>
        <p:spPr>
          <a:xfrm>
            <a:off x="0" y="2571744"/>
            <a:ext cx="6500826" cy="1143008"/>
          </a:xfrm>
          <a:prstGeom prst="mathPl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3893340" y="321448"/>
            <a:ext cx="1357319" cy="7286676"/>
          </a:xfrm>
          <a:prstGeom prst="rightBrace">
            <a:avLst>
              <a:gd name="adj1" fmla="val 75888"/>
              <a:gd name="adj2" fmla="val 5000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1285852" y="1428736"/>
            <a:ext cx="1571636" cy="142876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3714744" y="1428736"/>
            <a:ext cx="1500198" cy="1428760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3857620" y="3643314"/>
            <a:ext cx="1428760" cy="1285884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Плюс 7"/>
          <p:cNvSpPr/>
          <p:nvPr/>
        </p:nvSpPr>
        <p:spPr>
          <a:xfrm>
            <a:off x="2928926" y="2857496"/>
            <a:ext cx="642942" cy="571504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люс 8"/>
          <p:cNvSpPr/>
          <p:nvPr/>
        </p:nvSpPr>
        <p:spPr>
          <a:xfrm>
            <a:off x="5429256" y="2857496"/>
            <a:ext cx="642942" cy="571504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929322" y="1428736"/>
            <a:ext cx="243688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?  (-)</a:t>
            </a:r>
            <a:endParaRPr lang="ru-RU" sz="9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928794" y="4714884"/>
            <a:ext cx="8572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 -</a:t>
            </a:r>
            <a:endParaRPr lang="ru-RU" sz="9600" dirty="0"/>
          </a:p>
        </p:txBody>
      </p:sp>
      <p:sp>
        <p:nvSpPr>
          <p:cNvPr id="13" name="5-конечная звезда 12"/>
          <p:cNvSpPr/>
          <p:nvPr/>
        </p:nvSpPr>
        <p:spPr>
          <a:xfrm>
            <a:off x="357158" y="5000636"/>
            <a:ext cx="1428760" cy="1285884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4" name="5-конечная звезда 13"/>
          <p:cNvSpPr/>
          <p:nvPr/>
        </p:nvSpPr>
        <p:spPr>
          <a:xfrm>
            <a:off x="2786050" y="4786322"/>
            <a:ext cx="1571636" cy="142876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5643570" y="4786322"/>
            <a:ext cx="1500198" cy="1428760"/>
          </a:xfrm>
          <a:prstGeom prst="star5">
            <a:avLst>
              <a:gd name="adj" fmla="val 23040"/>
              <a:gd name="hf" fmla="val 105146"/>
              <a:gd name="vf" fmla="val 110557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4876" y="4714884"/>
            <a:ext cx="5613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-</a:t>
            </a:r>
            <a:endParaRPr lang="ru-RU" sz="9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815571" y="0"/>
            <a:ext cx="43284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i="1" dirty="0" smtClean="0"/>
              <a:t>№ </a:t>
            </a:r>
            <a:r>
              <a:rPr lang="ru-RU" sz="9600" i="1" dirty="0" smtClean="0"/>
              <a:t>7-от</a:t>
            </a:r>
            <a:endParaRPr lang="ru-RU" sz="9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1428728" y="1357298"/>
            <a:ext cx="1857388" cy="1714512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28794" y="3857628"/>
            <a:ext cx="1308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(-)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74203" y="0"/>
            <a:ext cx="2069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i="1" dirty="0" smtClean="0"/>
              <a:t>№2</a:t>
            </a:r>
            <a:endParaRPr lang="ru-RU" sz="9600" i="1" dirty="0"/>
          </a:p>
        </p:txBody>
      </p:sp>
      <p:sp>
        <p:nvSpPr>
          <p:cNvPr id="11" name="5-конечная звезда 10"/>
          <p:cNvSpPr/>
          <p:nvPr/>
        </p:nvSpPr>
        <p:spPr>
          <a:xfrm>
            <a:off x="5429256" y="2857496"/>
            <a:ext cx="2000264" cy="1643074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3071810"/>
            <a:ext cx="1075936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5000" dirty="0" smtClean="0">
                <a:solidFill>
                  <a:srgbClr val="FF0000"/>
                </a:solidFill>
              </a:rPr>
              <a:t>?</a:t>
            </a:r>
            <a:endParaRPr lang="ru-RU" sz="15000" dirty="0">
              <a:solidFill>
                <a:srgbClr val="FF0000"/>
              </a:solidFill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3643306" y="1142984"/>
            <a:ext cx="1071570" cy="4857784"/>
          </a:xfrm>
          <a:prstGeom prst="rightBrace">
            <a:avLst>
              <a:gd name="adj1" fmla="val 102199"/>
              <a:gd name="adj2" fmla="val 50000"/>
            </a:avLst>
          </a:prstGeom>
          <a:ln w="1047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1428728" y="1428736"/>
            <a:ext cx="1714512" cy="1714512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858016" y="0"/>
            <a:ext cx="2069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i="1" dirty="0" smtClean="0"/>
              <a:t>№3</a:t>
            </a:r>
            <a:endParaRPr lang="ru-RU" sz="9600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3071810"/>
            <a:ext cx="114300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5000" dirty="0" smtClean="0">
                <a:solidFill>
                  <a:srgbClr val="FF0000"/>
                </a:solidFill>
              </a:rPr>
              <a:t>?</a:t>
            </a:r>
            <a:endParaRPr lang="ru-RU" sz="15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3357562"/>
            <a:ext cx="28376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На б. (+)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7290" y="4357694"/>
            <a:ext cx="30003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6000" dirty="0" smtClean="0">
                <a:solidFill>
                  <a:srgbClr val="009900"/>
                </a:solidFill>
              </a:rPr>
              <a:t>На м. (-)</a:t>
            </a:r>
            <a:endParaRPr lang="ru-RU" sz="6000" dirty="0">
              <a:solidFill>
                <a:srgbClr val="009900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 rot="16200000">
            <a:off x="4535428" y="2322564"/>
            <a:ext cx="3216416" cy="2000264"/>
          </a:xfrm>
          <a:prstGeom prst="curvedUpArrow">
            <a:avLst>
              <a:gd name="adj1" fmla="val 11087"/>
              <a:gd name="adj2" fmla="val 45992"/>
              <a:gd name="adj3" fmla="val 14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Минус 17"/>
          <p:cNvSpPr/>
          <p:nvPr/>
        </p:nvSpPr>
        <p:spPr>
          <a:xfrm>
            <a:off x="928662" y="4000504"/>
            <a:ext cx="3714744" cy="914400"/>
          </a:xfrm>
          <a:prstGeom prst="mathMinus">
            <a:avLst>
              <a:gd name="adj1" fmla="val 1040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1500166" y="1428736"/>
            <a:ext cx="1928826" cy="178595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6357950" y="1643050"/>
            <a:ext cx="1071570" cy="4857784"/>
          </a:xfrm>
          <a:prstGeom prst="rightBrace">
            <a:avLst>
              <a:gd name="adj1" fmla="val 52422"/>
              <a:gd name="adj2" fmla="val 50000"/>
            </a:avLst>
          </a:prstGeom>
          <a:ln w="1047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16" y="0"/>
            <a:ext cx="2069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i="1" dirty="0" smtClean="0"/>
              <a:t>№4</a:t>
            </a:r>
            <a:endParaRPr lang="ru-RU" sz="9600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3071810"/>
            <a:ext cx="114300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5000" dirty="0" smtClean="0">
                <a:solidFill>
                  <a:srgbClr val="FF0000"/>
                </a:solidFill>
              </a:rPr>
              <a:t>?</a:t>
            </a:r>
            <a:endParaRPr lang="ru-RU" sz="15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28" y="3357562"/>
            <a:ext cx="28376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На б. (+)</a:t>
            </a:r>
            <a:endParaRPr lang="ru-RU" sz="60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7290" y="4357694"/>
            <a:ext cx="30003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6000" dirty="0" smtClean="0">
                <a:solidFill>
                  <a:srgbClr val="009900"/>
                </a:solidFill>
              </a:rPr>
              <a:t>На м. (-)</a:t>
            </a:r>
            <a:endParaRPr lang="ru-RU" sz="6000" dirty="0">
              <a:solidFill>
                <a:srgbClr val="009900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 rot="16200000">
            <a:off x="3821048" y="2251126"/>
            <a:ext cx="3216416" cy="2000264"/>
          </a:xfrm>
          <a:prstGeom prst="curvedUpArrow">
            <a:avLst>
              <a:gd name="adj1" fmla="val 11087"/>
              <a:gd name="adj2" fmla="val 45992"/>
              <a:gd name="adj3" fmla="val 14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786578" y="2214554"/>
            <a:ext cx="1824538" cy="3877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5000" dirty="0" smtClean="0">
                <a:solidFill>
                  <a:srgbClr val="FF0000"/>
                </a:solidFill>
              </a:rPr>
              <a:t> ?</a:t>
            </a:r>
          </a:p>
          <a:p>
            <a:pPr lvl="0"/>
            <a:r>
              <a:rPr lang="ru-RU" sz="9600" dirty="0" smtClean="0">
                <a:solidFill>
                  <a:srgbClr val="002060"/>
                </a:solidFill>
              </a:rPr>
              <a:t> </a:t>
            </a:r>
            <a:r>
              <a:rPr lang="ru-RU" sz="9600" dirty="0" smtClean="0">
                <a:solidFill>
                  <a:srgbClr val="FF0000"/>
                </a:solidFill>
              </a:rPr>
              <a:t>(+)</a:t>
            </a:r>
            <a:endParaRPr lang="ru-RU" sz="15000" dirty="0">
              <a:solidFill>
                <a:srgbClr val="FF0000"/>
              </a:solidFill>
            </a:endParaRPr>
          </a:p>
        </p:txBody>
      </p:sp>
      <p:sp>
        <p:nvSpPr>
          <p:cNvPr id="11" name="Минус 10"/>
          <p:cNvSpPr/>
          <p:nvPr/>
        </p:nvSpPr>
        <p:spPr>
          <a:xfrm>
            <a:off x="928662" y="4000504"/>
            <a:ext cx="3714744" cy="914400"/>
          </a:xfrm>
          <a:prstGeom prst="mathMinus">
            <a:avLst>
              <a:gd name="adj1" fmla="val 1040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/>
          <p:cNvSpPr/>
          <p:nvPr/>
        </p:nvSpPr>
        <p:spPr>
          <a:xfrm>
            <a:off x="642910" y="928670"/>
            <a:ext cx="1928826" cy="178595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785786" y="4000504"/>
            <a:ext cx="2000264" cy="1928826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4876" y="2428868"/>
            <a:ext cx="107593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0" dirty="0" smtClean="0">
                <a:solidFill>
                  <a:srgbClr val="FF0000"/>
                </a:solidFill>
              </a:rPr>
              <a:t>?</a:t>
            </a:r>
            <a:endParaRPr lang="ru-RU" sz="15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4500570"/>
            <a:ext cx="1308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(-)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6578" y="0"/>
            <a:ext cx="2069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i="1" dirty="0" smtClean="0"/>
              <a:t>№5</a:t>
            </a:r>
            <a:endParaRPr lang="ru-RU" sz="9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786446" y="2571744"/>
            <a:ext cx="28921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НА СК. б</a:t>
            </a:r>
            <a:endParaRPr lang="ru-RU" sz="6000" dirty="0"/>
          </a:p>
        </p:txBody>
      </p:sp>
      <p:sp>
        <p:nvSpPr>
          <p:cNvPr id="11" name="Минус 10"/>
          <p:cNvSpPr/>
          <p:nvPr/>
        </p:nvSpPr>
        <p:spPr>
          <a:xfrm>
            <a:off x="5429256" y="3286124"/>
            <a:ext cx="3714744" cy="914400"/>
          </a:xfrm>
          <a:prstGeom prst="mathMinus">
            <a:avLst>
              <a:gd name="adj1" fmla="val 104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86446" y="3857628"/>
            <a:ext cx="300274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rgbClr val="002060"/>
                </a:solidFill>
              </a:rPr>
              <a:t>НА СК. м</a:t>
            </a:r>
            <a:endParaRPr lang="ru-RU" sz="6000" dirty="0"/>
          </a:p>
        </p:txBody>
      </p:sp>
      <p:sp>
        <p:nvSpPr>
          <p:cNvPr id="56" name="Выгнутая влево стрелка 55"/>
          <p:cNvSpPr/>
          <p:nvPr/>
        </p:nvSpPr>
        <p:spPr>
          <a:xfrm rot="10644445">
            <a:off x="3568828" y="2007201"/>
            <a:ext cx="862843" cy="3118550"/>
          </a:xfrm>
          <a:prstGeom prst="curvedRightArrow">
            <a:avLst>
              <a:gd name="adj1" fmla="val 50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8" name="Равнобедренный треугольник 57"/>
          <p:cNvSpPr/>
          <p:nvPr/>
        </p:nvSpPr>
        <p:spPr>
          <a:xfrm rot="17140217">
            <a:off x="3301969" y="2021420"/>
            <a:ext cx="511022" cy="42032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Равнобедренный треугольник 58"/>
          <p:cNvSpPr/>
          <p:nvPr/>
        </p:nvSpPr>
        <p:spPr>
          <a:xfrm rot="15247539">
            <a:off x="3214500" y="4758650"/>
            <a:ext cx="557004" cy="42032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00530" y="0"/>
            <a:ext cx="46434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i="1" dirty="0" smtClean="0"/>
              <a:t>№ 1-от</a:t>
            </a:r>
            <a:endParaRPr lang="ru-RU" sz="9600" i="1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5715008" y="1571612"/>
            <a:ext cx="1714512" cy="1643074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 rot="5400000">
            <a:off x="4143372" y="785794"/>
            <a:ext cx="1000132" cy="7286676"/>
          </a:xfrm>
          <a:prstGeom prst="rightBrace">
            <a:avLst>
              <a:gd name="adj1" fmla="val 98237"/>
              <a:gd name="adj2" fmla="val 5036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люс 9"/>
          <p:cNvSpPr/>
          <p:nvPr/>
        </p:nvSpPr>
        <p:spPr>
          <a:xfrm>
            <a:off x="-285784" y="3071810"/>
            <a:ext cx="9715568" cy="128588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люс 5"/>
          <p:cNvSpPr/>
          <p:nvPr/>
        </p:nvSpPr>
        <p:spPr>
          <a:xfrm>
            <a:off x="4286248" y="3429000"/>
            <a:ext cx="642942" cy="571504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071934" y="4572008"/>
            <a:ext cx="957313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0" dirty="0" smtClean="0">
                <a:solidFill>
                  <a:srgbClr val="FF0000"/>
                </a:solidFill>
              </a:rPr>
              <a:t>?</a:t>
            </a:r>
            <a:endParaRPr lang="ru-RU" sz="13000" dirty="0">
              <a:solidFill>
                <a:srgbClr val="FF00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1571604" y="2071678"/>
            <a:ext cx="2000264" cy="1571636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00530" y="0"/>
            <a:ext cx="46434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i="1" dirty="0" smtClean="0"/>
              <a:t>№ 2-от</a:t>
            </a:r>
            <a:endParaRPr lang="ru-RU" sz="9600" i="1" dirty="0"/>
          </a:p>
        </p:txBody>
      </p:sp>
      <p:sp>
        <p:nvSpPr>
          <p:cNvPr id="8" name="5-конечная звезда 7"/>
          <p:cNvSpPr/>
          <p:nvPr/>
        </p:nvSpPr>
        <p:spPr>
          <a:xfrm rot="2734893">
            <a:off x="3686115" y="4759243"/>
            <a:ext cx="1732836" cy="1448072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 rot="5400000">
            <a:off x="4071934" y="785794"/>
            <a:ext cx="1000132" cy="7286676"/>
          </a:xfrm>
          <a:prstGeom prst="rightBrace">
            <a:avLst>
              <a:gd name="adj1" fmla="val 116523"/>
              <a:gd name="adj2" fmla="val 5036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люс 9"/>
          <p:cNvSpPr/>
          <p:nvPr/>
        </p:nvSpPr>
        <p:spPr>
          <a:xfrm>
            <a:off x="-285784" y="3071810"/>
            <a:ext cx="9715568" cy="128588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люс 5"/>
          <p:cNvSpPr/>
          <p:nvPr/>
        </p:nvSpPr>
        <p:spPr>
          <a:xfrm>
            <a:off x="4286248" y="3429000"/>
            <a:ext cx="642942" cy="571504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857884" y="1428736"/>
            <a:ext cx="247696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0" dirty="0" smtClean="0">
                <a:solidFill>
                  <a:srgbClr val="FF0000"/>
                </a:solidFill>
              </a:rPr>
              <a:t>?(-)</a:t>
            </a:r>
            <a:endParaRPr lang="ru-RU" sz="13000" dirty="0">
              <a:solidFill>
                <a:srgbClr val="FF00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1500166" y="2071678"/>
            <a:ext cx="1928826" cy="1571636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инус 3"/>
          <p:cNvSpPr/>
          <p:nvPr/>
        </p:nvSpPr>
        <p:spPr>
          <a:xfrm>
            <a:off x="785786" y="1857364"/>
            <a:ext cx="4714908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500034" y="3857628"/>
            <a:ext cx="7929618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21" idx="2"/>
          </p:cNvCxnSpPr>
          <p:nvPr/>
        </p:nvCxnSpPr>
        <p:spPr>
          <a:xfrm rot="16200000" flipH="1">
            <a:off x="179355" y="3108324"/>
            <a:ext cx="2570978" cy="70643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679819" y="3036091"/>
            <a:ext cx="2499536" cy="794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Правая фигурная скобка 20"/>
          <p:cNvSpPr/>
          <p:nvPr/>
        </p:nvSpPr>
        <p:spPr>
          <a:xfrm rot="5400000">
            <a:off x="4000495" y="1928805"/>
            <a:ext cx="857257" cy="5857916"/>
          </a:xfrm>
          <a:prstGeom prst="rightBrace">
            <a:avLst>
              <a:gd name="adj1" fmla="val 75888"/>
              <a:gd name="adj2" fmla="val 5000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571868" y="4765119"/>
            <a:ext cx="269496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0" dirty="0" smtClean="0">
                <a:solidFill>
                  <a:srgbClr val="FF0000"/>
                </a:solidFill>
              </a:rPr>
              <a:t>? </a:t>
            </a:r>
            <a:r>
              <a:rPr lang="ru-RU" sz="9600" dirty="0" smtClean="0">
                <a:solidFill>
                  <a:srgbClr val="FF0000"/>
                </a:solidFill>
              </a:rPr>
              <a:t>(+)</a:t>
            </a:r>
            <a:endParaRPr lang="ru-RU" dirty="0"/>
          </a:p>
        </p:txBody>
      </p:sp>
      <p:sp>
        <p:nvSpPr>
          <p:cNvPr id="23" name="5-конечная звезда 22"/>
          <p:cNvSpPr/>
          <p:nvPr/>
        </p:nvSpPr>
        <p:spPr>
          <a:xfrm>
            <a:off x="2285984" y="785794"/>
            <a:ext cx="1571636" cy="142876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5-конечная звезда 23"/>
          <p:cNvSpPr/>
          <p:nvPr/>
        </p:nvSpPr>
        <p:spPr>
          <a:xfrm>
            <a:off x="5500694" y="3214686"/>
            <a:ext cx="1223618" cy="1049106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15571" y="0"/>
            <a:ext cx="43284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i="1" dirty="0" smtClean="0"/>
              <a:t>№ 3-от</a:t>
            </a:r>
            <a:endParaRPr lang="ru-RU" sz="96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инус 3"/>
          <p:cNvSpPr/>
          <p:nvPr/>
        </p:nvSpPr>
        <p:spPr>
          <a:xfrm>
            <a:off x="785786" y="1857364"/>
            <a:ext cx="4714908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500034" y="3857628"/>
            <a:ext cx="7929618" cy="92869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endCxn id="21" idx="2"/>
          </p:cNvCxnSpPr>
          <p:nvPr/>
        </p:nvCxnSpPr>
        <p:spPr>
          <a:xfrm rot="16200000" flipH="1">
            <a:off x="179355" y="3108324"/>
            <a:ext cx="2570978" cy="70643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3679819" y="3036091"/>
            <a:ext cx="2499536" cy="794"/>
          </a:xfrm>
          <a:prstGeom prst="line">
            <a:avLst/>
          </a:prstGeom>
          <a:ln w="101600">
            <a:solidFill>
              <a:srgbClr val="009900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Правая фигурная скобка 20"/>
          <p:cNvSpPr/>
          <p:nvPr/>
        </p:nvSpPr>
        <p:spPr>
          <a:xfrm rot="5400000">
            <a:off x="4000495" y="1928805"/>
            <a:ext cx="857257" cy="5857916"/>
          </a:xfrm>
          <a:prstGeom prst="rightBrace">
            <a:avLst>
              <a:gd name="adj1" fmla="val 75888"/>
              <a:gd name="adj2" fmla="val 50000"/>
            </a:avLst>
          </a:prstGeom>
          <a:ln w="1016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571868" y="4765119"/>
            <a:ext cx="269496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0" dirty="0" smtClean="0">
                <a:solidFill>
                  <a:srgbClr val="FF0000"/>
                </a:solidFill>
              </a:rPr>
              <a:t>? </a:t>
            </a:r>
            <a:r>
              <a:rPr lang="ru-RU" sz="9600" dirty="0" smtClean="0">
                <a:solidFill>
                  <a:srgbClr val="FF0000"/>
                </a:solidFill>
              </a:rPr>
              <a:t>(+)</a:t>
            </a:r>
            <a:endParaRPr lang="ru-RU" dirty="0"/>
          </a:p>
        </p:txBody>
      </p:sp>
      <p:sp>
        <p:nvSpPr>
          <p:cNvPr id="23" name="5-конечная звезда 22"/>
          <p:cNvSpPr/>
          <p:nvPr/>
        </p:nvSpPr>
        <p:spPr>
          <a:xfrm>
            <a:off x="2285984" y="928670"/>
            <a:ext cx="1571636" cy="1428760"/>
          </a:xfrm>
          <a:prstGeom prst="star5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5-конечная звезда 23"/>
          <p:cNvSpPr/>
          <p:nvPr/>
        </p:nvSpPr>
        <p:spPr>
          <a:xfrm>
            <a:off x="5429256" y="3214686"/>
            <a:ext cx="1223618" cy="1049106"/>
          </a:xfrm>
          <a:prstGeom prst="star5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815571" y="0"/>
            <a:ext cx="432842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i="1" dirty="0" smtClean="0"/>
              <a:t>№ 4-от</a:t>
            </a:r>
            <a:endParaRPr lang="ru-RU" sz="9600" i="1" dirty="0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7000892" y="1714488"/>
            <a:ext cx="1071570" cy="4857784"/>
          </a:xfrm>
          <a:prstGeom prst="rightBrace">
            <a:avLst>
              <a:gd name="adj1" fmla="val 52422"/>
              <a:gd name="adj2" fmla="val 50000"/>
            </a:avLst>
          </a:prstGeom>
          <a:ln w="1047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00958" y="2500306"/>
            <a:ext cx="21431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 ?</a:t>
            </a:r>
          </a:p>
          <a:p>
            <a:r>
              <a:rPr lang="ru-RU" sz="9600" dirty="0" smtClean="0">
                <a:solidFill>
                  <a:srgbClr val="FF0000"/>
                </a:solidFill>
              </a:rPr>
              <a:t>(+)</a:t>
            </a:r>
            <a:endParaRPr lang="ru-RU" sz="9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89</Words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</cp:revision>
  <dcterms:created xsi:type="dcterms:W3CDTF">2014-04-01T18:58:13Z</dcterms:created>
  <dcterms:modified xsi:type="dcterms:W3CDTF">2015-01-05T18:56:44Z</dcterms:modified>
</cp:coreProperties>
</file>