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0" r:id="rId2"/>
    <p:sldId id="256" r:id="rId3"/>
    <p:sldId id="257" r:id="rId4"/>
    <p:sldId id="258" r:id="rId5"/>
    <p:sldId id="262" r:id="rId6"/>
    <p:sldId id="284" r:id="rId7"/>
    <p:sldId id="263" r:id="rId8"/>
    <p:sldId id="264" r:id="rId9"/>
    <p:sldId id="295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8" r:id="rId19"/>
    <p:sldId id="285" r:id="rId20"/>
    <p:sldId id="272" r:id="rId21"/>
    <p:sldId id="275" r:id="rId22"/>
    <p:sldId id="276" r:id="rId23"/>
    <p:sldId id="296" r:id="rId24"/>
    <p:sldId id="297" r:id="rId25"/>
    <p:sldId id="298" r:id="rId26"/>
    <p:sldId id="299" r:id="rId27"/>
    <p:sldId id="289" r:id="rId28"/>
    <p:sldId id="288" r:id="rId29"/>
    <p:sldId id="291" r:id="rId30"/>
    <p:sldId id="30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ED46C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770" y="-1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D64E-B3AF-4C3C-8A59-D9F9FD2354A3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15A56-E2C4-4EE8-9771-F9AFD247E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8BE96D-8370-4A15-911F-99C81279320A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D9355D-F07A-4C25-A02E-5E3F52532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4A25-D5C2-4C95-A486-266FDD76B75E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EF4D-0E7D-4745-9FC5-95305C820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56070-8E12-467E-B2A2-05731B77DE31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87AE-B476-4B42-B1EA-9CFEAF777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C97C-3F06-4B06-8623-0666F6356412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B0CC-D000-4612-9642-092FC945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397D98-D302-4911-8BDC-8880D9F47BF1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D52B2-BBE0-4603-A5E5-AED5FBD47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772A3-B802-4404-99F0-51E87F2E466E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A65CDF-11FE-45B9-B619-CDFFB8F1F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7604DE-EF5F-475A-92ED-23E0C938C3A8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8A8B86-7770-4CCB-9418-9BA194091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FEF3-CB52-435A-A368-A7FE101949AE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633D-9FDE-4251-BC61-FD41AC007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217D7-384C-4386-B056-C877E9EE6D60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CD6176-41F7-430E-B1CB-578066581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7A69-DEF2-44D8-9E7F-9EFF880ACF96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D0B0D-8533-43D0-8A96-F8F44801C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FA303-3A32-40B0-82B2-484AF9288134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38D83A-F43D-4364-BC24-D84A042B9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49279EF-9589-4833-AAC0-9C563CB9977B}" type="datetimeFigureOut">
              <a:rPr lang="ru-RU"/>
              <a:pPr>
                <a:defRPr/>
              </a:pPr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188AAF4-99B5-41D5-B1F8-592AD6075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0" r:id="rId2"/>
    <p:sldLayoutId id="2147483786" r:id="rId3"/>
    <p:sldLayoutId id="2147483787" r:id="rId4"/>
    <p:sldLayoutId id="2147483788" r:id="rId5"/>
    <p:sldLayoutId id="2147483781" r:id="rId6"/>
    <p:sldLayoutId id="2147483789" r:id="rId7"/>
    <p:sldLayoutId id="2147483782" r:id="rId8"/>
    <p:sldLayoutId id="2147483790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esentermedia.com/files/clipart/00003000/3446/open_notebook_pc_md_w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radikal.ua/data/upload/4fa6c/0fccf/e3b316d7a4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010" y="0"/>
            <a:ext cx="87711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Родительское собрание </a:t>
            </a:r>
          </a:p>
          <a:p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DSCN4405.JPG"/>
          <p:cNvPicPr>
            <a:picLocks noChangeAspect="1"/>
          </p:cNvPicPr>
          <p:nvPr/>
        </p:nvPicPr>
        <p:blipFill>
          <a:blip r:embed="rId2" cstate="print"/>
          <a:srcRect l="16138" t="11798" r="15350" b="3801"/>
          <a:stretch>
            <a:fillRect/>
          </a:stretch>
        </p:blipFill>
        <p:spPr>
          <a:xfrm>
            <a:off x="3635896" y="1772816"/>
            <a:ext cx="5256584" cy="4856815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625" y="214313"/>
            <a:ext cx="8715375" cy="66436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 случае  опасности: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(заполняют  родители)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Школьный  мед. 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работник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ФИО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7188" y="142875"/>
            <a:ext cx="8786812" cy="5857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ДИРЕКТОР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Фамилия</a:t>
            </a:r>
            <a:endParaRPr lang="ru-RU" sz="6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Имя</a:t>
            </a:r>
            <a:endParaRPr lang="ru-RU" sz="6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Отчество</a:t>
            </a:r>
            <a:endParaRPr lang="ru-RU" sz="6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5400" dirty="0" smtClean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 УЧЕБНОЙ  ЧАСТЬЮ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85750" y="2286000"/>
            <a:ext cx="83439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Фамилия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Имя</a:t>
            </a:r>
            <a:endParaRPr lang="ru-RU" sz="7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Отчество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786812" cy="12128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928813"/>
            <a:ext cx="9144000" cy="4929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Фамилия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Имя</a:t>
            </a:r>
            <a:endParaRPr lang="ru-RU" sz="7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Отчество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6600" dirty="0" smtClean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72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715375" cy="5643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Предмет      Учитель      Кабинет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Англий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ский</a:t>
            </a:r>
            <a:endParaRPr lang="ru-RU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язык</a:t>
            </a:r>
            <a:endParaRPr lang="ru-RU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794" y="4071144"/>
            <a:ext cx="5572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054698" y="4106863"/>
            <a:ext cx="5500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625" y="1785938"/>
            <a:ext cx="8429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28938" y="4357688"/>
            <a:ext cx="5929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88" y="214313"/>
            <a:ext cx="8786812" cy="66436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Физкуль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5400" b="1" dirty="0" smtClean="0">
                <a:solidFill>
                  <a:srgbClr val="FED46C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тура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</a:t>
            </a:r>
            <a:endParaRPr lang="ru-RU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625" y="3429000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1500" y="285750"/>
            <a:ext cx="8358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929606" y="1856582"/>
            <a:ext cx="3000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858669" y="1856581"/>
            <a:ext cx="3143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88" y="214313"/>
            <a:ext cx="8786812" cy="66436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4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6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ГПД</a:t>
            </a:r>
            <a:endParaRPr lang="ru-RU" sz="6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66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625" y="3429000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14375" y="6715125"/>
            <a:ext cx="8072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1500" y="285750"/>
            <a:ext cx="8358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70644" y="3499644"/>
            <a:ext cx="6143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287044" y="3428206"/>
            <a:ext cx="6286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625" y="1052736"/>
            <a:ext cx="8715375" cy="55070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1   8.30-9.15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2   9.30-10.15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3   10.35-11.20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4   11.35-12.20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5   12.30-13.15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142875"/>
            <a:ext cx="8858250" cy="11461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 ЗВОНКОВ</a:t>
            </a:r>
            <a:endParaRPr lang="ru-RU" sz="6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-589533" y="3838005"/>
            <a:ext cx="5572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625" y="1350963"/>
            <a:ext cx="8715375" cy="55070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6   13.35-14.20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7   14.30-15.15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142875"/>
            <a:ext cx="8858250" cy="11461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 ЗВОНКОВ</a:t>
            </a:r>
            <a:endParaRPr lang="ru-RU" sz="6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-570706" y="4071144"/>
            <a:ext cx="5572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Рисунок 3" descr="http://www.magictail.ru/Ramochki/School/index_files/original_images/p0000017.jpg"/>
          <p:cNvPicPr>
            <a:picLocks noChangeAspect="1" noChangeArrowheads="1"/>
          </p:cNvPicPr>
          <p:nvPr/>
        </p:nvPicPr>
        <p:blipFill>
          <a:blip r:embed="rId2" cstate="print"/>
          <a:srcRect l="5469" r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1189573">
            <a:off x="737276" y="557811"/>
            <a:ext cx="4701296" cy="54642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189573">
            <a:off x="4199618" y="-403798"/>
            <a:ext cx="4749416" cy="684269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315455">
            <a:off x="864289" y="1508999"/>
            <a:ext cx="3826508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Расписание  уроков  в  начале  дневника</a:t>
            </a:r>
            <a:endParaRPr lang="ru-RU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12845">
            <a:off x="4488293" y="490684"/>
            <a:ext cx="42701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Расписание  на  2  недели  вперед  с  правильными  датами</a:t>
            </a:r>
            <a:endParaRPr lang="ru-RU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315455">
            <a:off x="837839" y="553204"/>
            <a:ext cx="3826508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сентябрь</a:t>
            </a:r>
            <a:endParaRPr lang="ru-RU" sz="60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математ</a:t>
            </a:r>
            <a:r>
              <a:rPr lang="ru-RU" sz="6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русск. яз.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чтение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изо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технология</a:t>
            </a:r>
            <a:endParaRPr lang="ru-RU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429684" cy="621510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2"/>
                </a:solidFill>
              </a:rPr>
              <a:t>Образец  заполнения обложки  </a:t>
            </a:r>
            <a:br>
              <a:rPr lang="ru-RU" sz="6600" dirty="0" smtClean="0">
                <a:solidFill>
                  <a:schemeClr val="tx2"/>
                </a:solidFill>
              </a:rPr>
            </a:br>
            <a:r>
              <a:rPr lang="ru-RU" sz="6600" dirty="0" smtClean="0">
                <a:solidFill>
                  <a:schemeClr val="tx2"/>
                </a:solidFill>
              </a:rPr>
              <a:t>рабочей тетради  и  страниц  дневника</a:t>
            </a:r>
            <a:endParaRPr lang="ru-RU" sz="6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88" y="1350963"/>
            <a:ext cx="8786812" cy="55070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1  классный час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5      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214313"/>
            <a:ext cx="8475662" cy="928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  <a:r>
              <a:rPr lang="ru-RU" sz="60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 сентября</a:t>
            </a:r>
            <a:endParaRPr lang="ru-RU" sz="60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547813" y="1285875"/>
            <a:ext cx="25400" cy="531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57250" y="2286000"/>
            <a:ext cx="8072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57250" y="3429000"/>
            <a:ext cx="8072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57250" y="4500563"/>
            <a:ext cx="8072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57250" y="5643563"/>
            <a:ext cx="8072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27088" y="6597650"/>
            <a:ext cx="8072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88" y="1350963"/>
            <a:ext cx="8786812" cy="55070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5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75" y="214313"/>
            <a:ext cx="8156575" cy="928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 2 сентября</a:t>
            </a:r>
            <a:endParaRPr lang="ru-RU" sz="66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547813" y="1285875"/>
            <a:ext cx="25400" cy="5311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57250" y="2286000"/>
            <a:ext cx="8072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57250" y="3429000"/>
            <a:ext cx="8072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57250" y="4500563"/>
            <a:ext cx="8072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57250" y="5643563"/>
            <a:ext cx="8072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00113" y="6597650"/>
            <a:ext cx="8072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88" y="1350963"/>
            <a:ext cx="8786812" cy="55070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214313"/>
            <a:ext cx="8786812" cy="9286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 3  сентября</a:t>
            </a:r>
            <a:endParaRPr lang="ru-RU" sz="6600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547813" y="1285875"/>
            <a:ext cx="25400" cy="538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57250" y="2286000"/>
            <a:ext cx="8072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57250" y="3429000"/>
            <a:ext cx="8072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57250" y="4500563"/>
            <a:ext cx="8072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57250" y="5643563"/>
            <a:ext cx="8072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00113" y="6597650"/>
            <a:ext cx="8072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95536" y="620688"/>
            <a:ext cx="813690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 к  оформлению  работ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тетрадях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 всех учеников  школы: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1520" y="-129008"/>
            <a:ext cx="8604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тетрадях  по  математике  и  чтению: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51520" y="1382579"/>
            <a:ext cx="87129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1.Между  классной  и  домашней  работой      4  клетки.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2.Между  номерами  2  клетки.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3.Пишем  от  начала  строки  и  до  полей  или  до  сгиба  тетради.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4.Между  столбиками   примеров   3  клетки.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5.Внутри  любого  задания  вниз  пропускается  1  клетка.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6.Двухзначные  числа  занимают  2  клетки,  т. е .  каждая  цифра  пишется  в  своей  клеточке.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-129008"/>
            <a:ext cx="8604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тетрадях  по  русскому языку: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9644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Между  классной  и  домашней  работой  - 2  строки.  </a:t>
            </a:r>
          </a:p>
          <a:p>
            <a:r>
              <a:rPr lang="ru-RU" sz="4400" b="1" dirty="0" smtClean="0"/>
              <a:t>Больше  никаких  строк  в  тетради  не  оставляем  пустыми.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303455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 домашней  работе  ежедневно  пишем  словарные  слова с ударением, выделяя орфограммы </a:t>
            </a:r>
            <a:endParaRPr lang="ru-RU" sz="40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60648"/>
            <a:ext cx="6897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Работа над ошибками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9145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Если  в  словарном  слове  допущена  ошибка,  оно  прописывается  3 раза  с выделением  орфограммы  зеленой  ручкой  и   также  с  ударением.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941168"/>
            <a:ext cx="2463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Мароз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211960" y="5085184"/>
            <a:ext cx="504056" cy="7920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2" y="5733256"/>
            <a:ext cx="7719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r>
              <a:rPr lang="ru-RU" sz="5400" b="1" cap="none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роз, м</a:t>
            </a:r>
            <a:r>
              <a:rPr lang="ru-RU" sz="5400" b="1" cap="none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роз, м</a:t>
            </a:r>
            <a:r>
              <a:rPr lang="ru-RU" sz="5400" b="1" cap="none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699792" y="5805264"/>
            <a:ext cx="144016" cy="216024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436096" y="5805264"/>
            <a:ext cx="144016" cy="216024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956376" y="5805264"/>
            <a:ext cx="144016" cy="216024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619672" y="6669360"/>
            <a:ext cx="360040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211960" y="6597352"/>
            <a:ext cx="360040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804248" y="6525344"/>
            <a:ext cx="360040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264" y="1988840"/>
            <a:ext cx="66247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Оформление тетради по внеклассному чтению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im2-tub-ru.yandex.net/i?id=61190c72d7d865b18099e029a40d7e7e-134-144&amp;n=21"/>
          <p:cNvPicPr>
            <a:picLocks noChangeAspect="1" noChangeArrowheads="1"/>
          </p:cNvPicPr>
          <p:nvPr/>
        </p:nvPicPr>
        <p:blipFill>
          <a:blip r:embed="rId2" cstate="print"/>
          <a:srcRect l="19929" r="31355"/>
          <a:stretch>
            <a:fillRect/>
          </a:stretch>
        </p:blipFill>
        <p:spPr bwMode="auto">
          <a:xfrm>
            <a:off x="179512" y="3532379"/>
            <a:ext cx="2304256" cy="312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ОБНОВЛЕНО Детские книги с картинками скачать - Файлы - dacha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673" y="188640"/>
            <a:ext cx="38257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Картинка 12 из 255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734" t="17427" r="46330" b="203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357188"/>
          <a:ext cx="7643866" cy="65008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14446"/>
                <a:gridCol w="2024787"/>
                <a:gridCol w="2821268"/>
                <a:gridCol w="1583365"/>
              </a:tblGrid>
              <a:tr h="2423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7435"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6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3616" y="214290"/>
            <a:ext cx="117371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Да-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та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0509" y="642918"/>
            <a:ext cx="184858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Автор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57166"/>
            <a:ext cx="335758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Название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произве-дения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8453" y="428604"/>
            <a:ext cx="148252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Под-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пись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365104"/>
            <a:ext cx="72152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Отзыв  о  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произведении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Кит и кот - Коллеция российских мультико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140968"/>
            <a:ext cx="2088232" cy="224886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2852936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09.09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2852936"/>
            <a:ext cx="2020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B0F0"/>
                </a:solidFill>
              </a:rPr>
              <a:t>Б.Заходер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2780928"/>
            <a:ext cx="3037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«Кит и кот»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2" descr="Картинка 194 из 633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286256"/>
            <a:ext cx="7929586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33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  <a:cs typeface="+mn-cs"/>
              </a:rPr>
              <a:t>за  внимание !</a:t>
            </a:r>
          </a:p>
        </p:txBody>
      </p:sp>
      <p:sp>
        <p:nvSpPr>
          <p:cNvPr id="8" name="Прямоугольник 7"/>
          <p:cNvSpPr/>
          <p:nvPr/>
        </p:nvSpPr>
        <p:spPr>
          <a:xfrm rot="1500000">
            <a:off x="8447088" y="3284538"/>
            <a:ext cx="385762" cy="1579562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715375" cy="6143625"/>
          </a:xfrm>
        </p:spPr>
        <p:txBody>
          <a:bodyPr>
            <a:normAutofit fontScale="85000" lnSpcReduction="20000"/>
          </a:bodyPr>
          <a:lstStyle/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ТЕТРАДЬ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для     </a:t>
            </a:r>
            <a:endParaRPr lang="ru-RU" sz="60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учени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      класса  </a:t>
            </a:r>
            <a:endParaRPr lang="ru-RU" sz="54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школы  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5400" b="1" i="1" dirty="0">
              <a:solidFill>
                <a:srgbClr val="FED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28688" y="2214563"/>
            <a:ext cx="7786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25" y="3143250"/>
            <a:ext cx="7786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57250" y="4857750"/>
            <a:ext cx="7786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71563" y="6143625"/>
            <a:ext cx="6643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428875" y="1214438"/>
            <a:ext cx="2735263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endParaRPr lang="ru-RU" sz="6600" dirty="0"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50" y="1214438"/>
            <a:ext cx="121443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endParaRPr lang="ru-RU" sz="6600" dirty="0"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357438" y="2143125"/>
            <a:ext cx="5102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86000" y="3214688"/>
            <a:ext cx="114617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endParaRPr lang="ru-RU" sz="6000" dirty="0">
              <a:latin typeface="+mn-lt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57438" y="3929063"/>
            <a:ext cx="113188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6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+mn-lt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3929063"/>
            <a:ext cx="608012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>
              <a:latin typeface="+mn-lt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29513" y="3929063"/>
            <a:ext cx="1614487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"Б,,</a:t>
            </a:r>
            <a:endParaRPr lang="ru-RU" sz="6600" dirty="0">
              <a:latin typeface="+mn-lt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29188" y="5143500"/>
            <a:ext cx="2651125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№1055</a:t>
            </a:r>
            <a:endParaRPr lang="ru-RU" sz="6600" dirty="0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928813" y="2214563"/>
            <a:ext cx="34655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FED46C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6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сскому</a:t>
            </a:r>
            <a:endParaRPr lang="ru-RU" sz="6600" dirty="0">
              <a:solidFill>
                <a:schemeClr val="accent3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929313" y="2214563"/>
            <a:ext cx="2341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 i="1" dirty="0">
                <a:solidFill>
                  <a:srgbClr val="FED46C"/>
                </a:solidFill>
                <a:latin typeface="Times New Roman" pitchFamily="18" charset="0"/>
                <a:cs typeface="Times New Roman" pitchFamily="18" charset="0"/>
              </a:rPr>
              <a:t>языку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484784"/>
            <a:ext cx="8229600" cy="3096344"/>
          </a:xfrm>
          <a:prstGeom prst="rect">
            <a:avLst/>
          </a:prstGeom>
        </p:spPr>
        <p:txBody>
          <a:bodyPr lIns="45720" rIns="45720"/>
          <a:lstStyle/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800" i="1" dirty="0" smtClean="0">
                <a:ln/>
                <a:solidFill>
                  <a:srgbClr val="00B0F0"/>
                </a:solidFill>
                <a:latin typeface="Monotype Corsiva" pitchFamily="66" charset="0"/>
              </a:rPr>
              <a:t>Презентацию  составила 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800" dirty="0" err="1" smtClean="0">
                <a:solidFill>
                  <a:srgbClr val="00B0F0"/>
                </a:solidFill>
                <a:latin typeface="Monotype Corsiva" pitchFamily="66" charset="0"/>
              </a:rPr>
              <a:t>Мухачева</a:t>
            </a:r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  </a:t>
            </a:r>
            <a:r>
              <a:rPr lang="ru-RU" sz="4800" dirty="0">
                <a:solidFill>
                  <a:srgbClr val="00B0F0"/>
                </a:solidFill>
                <a:latin typeface="Monotype Corsiva" pitchFamily="66" charset="0"/>
              </a:rPr>
              <a:t>Юлия  Вячеславовна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800" dirty="0">
                <a:solidFill>
                  <a:srgbClr val="00B0F0"/>
                </a:solidFill>
                <a:latin typeface="Monotype Corsiva" pitchFamily="66" charset="0"/>
              </a:rPr>
              <a:t>учитель начальных классов 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ГБОУ  </a:t>
            </a:r>
            <a:r>
              <a:rPr lang="ru-RU" sz="4800" dirty="0">
                <a:solidFill>
                  <a:srgbClr val="00B0F0"/>
                </a:solidFill>
                <a:latin typeface="Monotype Corsiva" pitchFamily="66" charset="0"/>
              </a:rPr>
              <a:t>СОШ  №1055</a:t>
            </a:r>
          </a:p>
          <a:p>
            <a:pPr marL="457200" indent="-273050" algn="ctr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4800" dirty="0">
                <a:solidFill>
                  <a:srgbClr val="00B0F0"/>
                </a:solidFill>
                <a:latin typeface="Monotype Corsiva" pitchFamily="66" charset="0"/>
              </a:rPr>
              <a:t>г. </a:t>
            </a:r>
            <a:r>
              <a:rPr lang="ru-RU" sz="4800" dirty="0" smtClean="0">
                <a:solidFill>
                  <a:srgbClr val="00B0F0"/>
                </a:solidFill>
                <a:latin typeface="Monotype Corsiva" pitchFamily="66" charset="0"/>
              </a:rPr>
              <a:t>Москвы</a:t>
            </a:r>
            <a:endParaRPr lang="ru-RU" sz="4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857250" y="642938"/>
            <a:ext cx="7772400" cy="60007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algn="ctr" eaLnBrk="1" hangingPunct="1"/>
            <a:endParaRPr lang="ru-RU" sz="1600" b="1" i="1" smtClean="0">
              <a:solidFill>
                <a:srgbClr val="FED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5938" y="2786063"/>
            <a:ext cx="6143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14500" y="5000625"/>
            <a:ext cx="6357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214438" y="1357313"/>
            <a:ext cx="6929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>
                <a:solidFill>
                  <a:srgbClr val="FED46C"/>
                </a:solidFill>
                <a:latin typeface="Times New Roman" pitchFamily="18" charset="0"/>
                <a:cs typeface="Times New Roman" pitchFamily="18" charset="0"/>
              </a:rPr>
              <a:t>Ивановой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71813" y="3500438"/>
            <a:ext cx="3022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 i="1">
                <a:solidFill>
                  <a:srgbClr val="FED46C"/>
                </a:solidFill>
                <a:latin typeface="Times New Roman" pitchFamily="18" charset="0"/>
                <a:cs typeface="Times New Roman" pitchFamily="18" charset="0"/>
              </a:rPr>
              <a:t>Веры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1670" y="394692"/>
            <a:ext cx="8622330" cy="646330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Дневник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2014/2015</a:t>
            </a:r>
            <a:endParaRPr lang="ru-RU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год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Рисунок 3" descr="http://www.magictail.ru/Ramochki/School/index_files/original_images/p0000017.jpg"/>
          <p:cNvPicPr>
            <a:picLocks noChangeAspect="1" noChangeArrowheads="1"/>
          </p:cNvPicPr>
          <p:nvPr/>
        </p:nvPicPr>
        <p:blipFill>
          <a:blip r:embed="rId2" cstate="print"/>
          <a:srcRect l="4688" r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1189573">
            <a:off x="1197573" y="1041825"/>
            <a:ext cx="3540575" cy="49963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1189573">
            <a:off x="4130852" y="-392586"/>
            <a:ext cx="5033101" cy="699077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1315455">
            <a:off x="930479" y="2949342"/>
            <a:ext cx="40302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Титульный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лист</a:t>
            </a:r>
            <a:endParaRPr lang="ru-RU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96576">
            <a:off x="1117674" y="1579655"/>
            <a:ext cx="34772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Обложка</a:t>
            </a:r>
            <a:r>
              <a:rPr lang="ru-RU" sz="7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 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 rot="21152607">
            <a:off x="4754709" y="215008"/>
            <a:ext cx="3439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Расписание  звонков</a:t>
            </a:r>
          </a:p>
        </p:txBody>
      </p:sp>
      <p:sp>
        <p:nvSpPr>
          <p:cNvPr id="10" name="Прямоугольник 9"/>
          <p:cNvSpPr/>
          <p:nvPr/>
        </p:nvSpPr>
        <p:spPr>
          <a:xfrm rot="21236514">
            <a:off x="5047676" y="1889844"/>
            <a:ext cx="3523433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Расписание </a:t>
            </a:r>
            <a:r>
              <a:rPr lang="ru-RU" sz="6000" b="1" i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дополни-тельных</a:t>
            </a:r>
            <a:r>
              <a:rPr lang="ru-RU" sz="6000" b="1" i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занятий</a:t>
            </a:r>
            <a:r>
              <a:rPr lang="ru-RU" sz="6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2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357195">
            <a:off x="1314575" y="2394017"/>
            <a:ext cx="3094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Дневник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28625" y="-142875"/>
            <a:ext cx="8715375" cy="5999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Фамилия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Имя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Отчество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»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endParaRPr lang="ru-RU" sz="6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Адрес школы: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д.</a:t>
            </a:r>
            <a:endParaRPr lang="ru-RU" sz="6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88" y="214313"/>
            <a:ext cx="8786812" cy="664368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Округ</a:t>
            </a:r>
            <a:endParaRPr lang="ru-RU" sz="5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Телефоны  школы: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Домашний  адрес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Домашний  телефон  и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(контактные  телефоны  родителей)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5400" dirty="0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2763"/>
            <a:ext cx="8219256" cy="914400"/>
          </a:xfrm>
        </p:spPr>
        <p:txBody>
          <a:bodyPr/>
          <a:lstStyle/>
          <a:p>
            <a:pPr algn="ctr"/>
            <a:r>
              <a:rPr lang="ru-RU" sz="4800" dirty="0" smtClean="0"/>
              <a:t>Ребенку  можно  сделать  небольшую  карточку  с  необходимыми  телефонами  и  адресами.  Карточку </a:t>
            </a:r>
            <a:r>
              <a:rPr lang="ru-RU" sz="4800" dirty="0" smtClean="0"/>
              <a:t>вложить  </a:t>
            </a:r>
            <a:r>
              <a:rPr lang="ru-RU" sz="4800" dirty="0" smtClean="0"/>
              <a:t>в  пенал, в дневник  или  в  отдельный  кармашек  портфеля</a:t>
            </a:r>
            <a:endParaRPr lang="ru-RU" sz="48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335</TotalTime>
  <Words>419</Words>
  <Application>Microsoft Office PowerPoint</Application>
  <PresentationFormat>Экран (4:3)</PresentationFormat>
  <Paragraphs>153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Метро</vt:lpstr>
      <vt:lpstr>Слайд 1</vt:lpstr>
      <vt:lpstr>Образец  заполнения обложки   рабочей тетради  и  страниц  дневника</vt:lpstr>
      <vt:lpstr>Слайд 3</vt:lpstr>
      <vt:lpstr>Слайд 4</vt:lpstr>
      <vt:lpstr>Слайд 5</vt:lpstr>
      <vt:lpstr>Слайд 6</vt:lpstr>
      <vt:lpstr>Слайд 7</vt:lpstr>
      <vt:lpstr>Слайд 8</vt:lpstr>
      <vt:lpstr>Ребенку  можно  сделать  небольшую  карточку  с  необходимыми  телефонами  и  адресами.  Карточку вложить  в  пенал, в дневник  или  в  отдельный  кармашек  портфеля</vt:lpstr>
      <vt:lpstr>Слайд 10</vt:lpstr>
      <vt:lpstr>Слайд 11</vt:lpstr>
      <vt:lpstr>ЗАВЕДУЮЩИЙ  УЧЕБНОЙ  ЧАСТЬЮ</vt:lpstr>
      <vt:lpstr>КЛАССНЫЙ РУКОВОДИТЕЛЬ</vt:lpstr>
      <vt:lpstr>Учителя</vt:lpstr>
      <vt:lpstr>Слайд 15</vt:lpstr>
      <vt:lpstr>Слайд 16</vt:lpstr>
      <vt:lpstr>РАСПИСАНИЕ  ЗВОНКОВ</vt:lpstr>
      <vt:lpstr>РАСПИСАНИЕ  ЗВОНКОВ</vt:lpstr>
      <vt:lpstr>Слайд 19</vt:lpstr>
      <vt:lpstr>понедельник   1 сентября</vt:lpstr>
      <vt:lpstr>ВТОРНИК 2 сентября</vt:lpstr>
      <vt:lpstr>СРЕДА  3  сентября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  заполнения обложки   рабочей  тетради  и  страниц  дневника</dc:title>
  <dc:creator>User</dc:creator>
  <cp:lastModifiedBy>Юля</cp:lastModifiedBy>
  <cp:revision>87</cp:revision>
  <dcterms:created xsi:type="dcterms:W3CDTF">2010-08-26T11:40:56Z</dcterms:created>
  <dcterms:modified xsi:type="dcterms:W3CDTF">2014-09-22T18:09:49Z</dcterms:modified>
</cp:coreProperties>
</file>