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7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70C3B-AA81-46AD-87B5-BBBBC83868A6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84B14-6CD3-4B8D-8342-FB08C8622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3000"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FCD6B-6B31-4A4C-9342-46040FD5A498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DBF7D-1C1D-4541-BFDB-2184A24D7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3000"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8C7D5-009A-43A7-A391-C38F1621663A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DC682-068D-47B4-959E-3D6A5D92B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3000"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86E27-0101-4E5C-B08A-5998A011DFE8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09A7A-42E0-458F-BEB9-2B9878D891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3000"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FFB08-B6A5-4203-B06E-C4D111BE5915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6A31D-2E80-4B81-968C-E50F8B308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3000"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41044-48C6-4D72-BA06-D4943A1EA21A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F61EF-FC6F-423D-B706-93D364C48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3000"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00686-34CD-42A5-8DC8-F38CC8120F1D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FA072-EA07-400D-A870-2234222BB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3000"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98993-D9B6-483E-AA12-F0C3C9BF0037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1E970-314A-4B84-BE70-01576D5FF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3000"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6796C-8ABA-4133-A70E-FBDB4A97E8B4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54826-C8C0-4307-BE0A-580DA109B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3000"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01911-F513-4D36-A85C-B61F1697EE6E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5CC0A-ADB8-41F7-B2B5-43DE39F7E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3000"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48F5F-144E-4874-9EEE-B0510E1E5FFF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4981B-C123-4A25-8DCB-918A506FE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3000"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3A1DA5-08CC-455F-80D5-2AE9876B6B0A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4FF34B-C07E-41C7-AE9D-87783B880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3000">
    <p:sndAc>
      <p:stSnd>
        <p:snd r:embed="rId13" name="chimes.wav" builtIn="1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Содержимое 3" descr="uDE8daDzg10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785786" y="2071678"/>
            <a:ext cx="7715304" cy="923330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Поэтический листопад</a:t>
            </a:r>
          </a:p>
        </p:txBody>
      </p:sp>
    </p:spTree>
  </p:cSld>
  <p:clrMapOvr>
    <a:masterClrMapping/>
  </p:clrMapOvr>
  <p:transition spd="slow" advClick="0" advTm="13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Содержимое 3" descr="fEvgBPyDXwI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IMG_2413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071670" y="2285992"/>
            <a:ext cx="5357850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319876" y="500042"/>
            <a:ext cx="4895329" cy="923330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Семья Коли</a:t>
            </a:r>
          </a:p>
        </p:txBody>
      </p:sp>
    </p:spTree>
  </p:cSld>
  <p:clrMapOvr>
    <a:masterClrMapping/>
  </p:clrMapOvr>
  <p:transition spd="slow" advClick="0" advTm="13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8" presetID="4" presetClass="exit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Содержимое 3" descr="b5wbKZPxvQ8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IMG_2415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28596" y="214290"/>
            <a:ext cx="4572032" cy="6429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357818" y="2967335"/>
            <a:ext cx="35719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Семья Вани</a:t>
            </a:r>
          </a:p>
        </p:txBody>
      </p:sp>
    </p:spTree>
  </p:cSld>
  <p:clrMapOvr>
    <a:masterClrMapping/>
  </p:clrMapOvr>
  <p:transition spd="slow" advClick="0" advTm="13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8" presetID="5" presetClass="exit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Содержимое 3" descr="xItgsUKOV6M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315" name="Прямоугольник 5"/>
          <p:cNvSpPr>
            <a:spLocks noChangeArrowheads="1"/>
          </p:cNvSpPr>
          <p:nvPr/>
        </p:nvSpPr>
        <p:spPr bwMode="auto">
          <a:xfrm>
            <a:off x="2286000" y="31051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13316" name="Прямоугольник 7"/>
          <p:cNvSpPr>
            <a:spLocks noChangeArrowheads="1"/>
          </p:cNvSpPr>
          <p:nvPr/>
        </p:nvSpPr>
        <p:spPr bwMode="auto">
          <a:xfrm>
            <a:off x="1000125" y="1071563"/>
            <a:ext cx="721518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FF0000"/>
                </a:solidFill>
                <a:latin typeface="Calibri" pitchFamily="34" charset="0"/>
              </a:rPr>
              <a:t>Уважаемые родители! Спасибо за то, что помогли детям принять участие в конкурсе, что поддерживали их. Поэтический конкурс еще обязательно вернется, а пока: смотрите работы, пишите комментарии и вдохновляйтесь на участие в следующем сезоне.</a:t>
            </a:r>
          </a:p>
        </p:txBody>
      </p:sp>
    </p:spTree>
  </p:cSld>
  <p:clrMapOvr>
    <a:masterClrMapping/>
  </p:clrMapOvr>
  <p:transition spd="slow" advClick="0" advTm="13000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h-fFvKkksIw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IMG_243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214414" y="1785926"/>
            <a:ext cx="6562898" cy="4786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071538" y="500042"/>
            <a:ext cx="664373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Семья  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Ульяны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8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9" presetID="4" presetClass="exit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Содержимое 6" descr="auN0q_GVDRw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" name="Рисунок 7" descr="IMG_243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28596" y="1857364"/>
            <a:ext cx="8215370" cy="4786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642911" y="357166"/>
            <a:ext cx="778674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Семья Вероники</a:t>
            </a:r>
          </a:p>
        </p:txBody>
      </p:sp>
    </p:spTree>
  </p:cSld>
  <p:clrMapOvr>
    <a:masterClrMapping/>
  </p:clrMapOvr>
  <p:transition spd="slow" advClick="0" advTm="13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" presetID="8" presetClass="exit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3" descr="Mv-vHQsFVTY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IMG_243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285984" y="2000240"/>
            <a:ext cx="6643734" cy="4500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785786" y="785794"/>
            <a:ext cx="7500989" cy="92333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Семья Иришки</a:t>
            </a:r>
          </a:p>
        </p:txBody>
      </p:sp>
    </p:spTree>
  </p:cSld>
  <p:clrMapOvr>
    <a:masterClrMapping/>
  </p:clrMapOvr>
  <p:transition spd="slow" advClick="0" advTm="13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3" presetClass="exit" presetSubtype="1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Содержимое 3" descr="av-64776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IMG_2434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785918" y="2071678"/>
            <a:ext cx="5214974" cy="4429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142976" y="642918"/>
            <a:ext cx="7000923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Семья Максима</a:t>
            </a:r>
          </a:p>
        </p:txBody>
      </p:sp>
    </p:spTree>
  </p:cSld>
  <p:clrMapOvr>
    <a:masterClrMapping/>
  </p:clrMapOvr>
  <p:transition spd="slow" advClick="0" advTm="13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8" presetClass="exit" presetSubtype="16" fill="hold" nodeType="after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Содержимое 3" descr="u8EG8YqLB38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IMG_2435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500166" y="2357430"/>
            <a:ext cx="6357982" cy="4071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428728" y="714356"/>
            <a:ext cx="6215105" cy="92333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Семья Ильи</a:t>
            </a:r>
          </a:p>
        </p:txBody>
      </p:sp>
    </p:spTree>
  </p:cSld>
  <p:clrMapOvr>
    <a:masterClrMapping/>
  </p:clrMapOvr>
  <p:transition spd="slow" advClick="0" advTm="9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" presetID="8" presetClass="exit" presetSubtype="16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Содержимое 3" descr="FQCgO8OdY-A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IMG_2427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000100" y="357166"/>
            <a:ext cx="4643470" cy="6286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857884" y="1285860"/>
            <a:ext cx="3000396" cy="1754326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Семья Алины</a:t>
            </a:r>
          </a:p>
        </p:txBody>
      </p:sp>
    </p:spTree>
  </p:cSld>
  <p:clrMapOvr>
    <a:masterClrMapping/>
  </p:clrMapOvr>
  <p:transition spd="slow" advClick="0" advTm="13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" presetID="5" presetClass="exit" presetSubtype="1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Содержимое 3" descr="ojxQvQygBaU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IMG_2428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14348" y="857232"/>
            <a:ext cx="4429156" cy="5143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214941" y="714356"/>
            <a:ext cx="3500463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Семья Владика</a:t>
            </a:r>
          </a:p>
        </p:txBody>
      </p:sp>
    </p:spTree>
  </p:cSld>
  <p:clrMapOvr>
    <a:masterClrMapping/>
  </p:clrMapOvr>
  <p:transition spd="slow" advClick="0" advTm="13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500"/>
                            </p:stCondLst>
                            <p:childTnLst>
                              <p:par>
                                <p:cTn id="9" presetID="4" presetClass="exit" presetSubtype="16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Содержимое 3" descr="b5wbKZPxvQ8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IMG_241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14282" y="285728"/>
            <a:ext cx="5143536" cy="62151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500694" y="1714488"/>
            <a:ext cx="3429024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Семья Вени</a:t>
            </a:r>
          </a:p>
        </p:txBody>
      </p:sp>
    </p:spTree>
  </p:cSld>
  <p:clrMapOvr>
    <a:masterClrMapping/>
  </p:clrMapOvr>
  <p:transition spd="slow" advClick="0" advTm="13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64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25</cp:revision>
  <dcterms:created xsi:type="dcterms:W3CDTF">2014-09-23T15:01:43Z</dcterms:created>
  <dcterms:modified xsi:type="dcterms:W3CDTF">2014-09-24T05:37:11Z</dcterms:modified>
</cp:coreProperties>
</file>