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7"/>
  </p:handoutMasterIdLst>
  <p:sldIdLst>
    <p:sldId id="280" r:id="rId2"/>
    <p:sldId id="281" r:id="rId3"/>
    <p:sldId id="282" r:id="rId4"/>
    <p:sldId id="283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74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2" d="100"/>
          <a:sy n="62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F52D-DFF9-4DEF-AA73-8C55506BF28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A69A-1B46-4E25-A63A-5AC856FE8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oped.ru/chistogovorki_dlja_avtomatizatsii_zvukov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вкусная капуста в борще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0042"/>
            <a:ext cx="5772160" cy="38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571876"/>
            <a:ext cx="3184174" cy="21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Щё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щё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щё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хочу добавки я ещё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642919"/>
            <a:ext cx="5485418" cy="52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любят дети есть борщи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154"/>
          <a:stretch>
            <a:fillRect/>
          </a:stretch>
        </p:blipFill>
        <p:spPr bwMode="auto">
          <a:xfrm>
            <a:off x="3575050" y="857232"/>
            <a:ext cx="53403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налетела саранча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5209" y="714356"/>
            <a:ext cx="553128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57299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http://www.logoped.ru/chistogovorki_dlja_avtomatizatsii_zvukov.htm</a:t>
            </a:r>
            <a:endParaRPr lang="ru-RU" u="sng" dirty="0" smtClean="0"/>
          </a:p>
          <a:p>
            <a:endParaRPr lang="ru-RU" u="sng" dirty="0" smtClean="0"/>
          </a:p>
          <a:p>
            <a:r>
              <a:rPr lang="ru-RU" dirty="0" err="1" smtClean="0"/>
              <a:t>Чистоговорки</a:t>
            </a:r>
            <a:r>
              <a:rPr lang="ru-RU" dirty="0" smtClean="0"/>
              <a:t> для автоматизации звуков </a:t>
            </a:r>
            <a:r>
              <a:rPr lang="ru-RU" dirty="0" err="1" smtClean="0"/>
              <a:t>Яушевой</a:t>
            </a:r>
            <a:r>
              <a:rPr lang="ru-RU" dirty="0" smtClean="0"/>
              <a:t> Р.Н.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49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                                                                                  М.В.Мартынова     2014</dc:title>
  <dc:creator>SM</dc:creator>
  <cp:lastModifiedBy>SM</cp:lastModifiedBy>
  <cp:revision>13</cp:revision>
  <dcterms:created xsi:type="dcterms:W3CDTF">2015-01-07T17:43:29Z</dcterms:created>
  <dcterms:modified xsi:type="dcterms:W3CDTF">2015-01-07T21:55:01Z</dcterms:modified>
</cp:coreProperties>
</file>