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6"/>
  </p:handoutMasterIdLst>
  <p:sldIdLst>
    <p:sldId id="270" r:id="rId2"/>
    <p:sldId id="271" r:id="rId3"/>
    <p:sldId id="272" r:id="rId4"/>
    <p:sldId id="27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674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62" d="100"/>
          <a:sy n="62" d="100"/>
        </p:scale>
        <p:origin x="-7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7F52D-DFF9-4DEF-AA73-8C55506BF28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3A69A-1B46-4E25-A63A-5AC856FE8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наливаю воду я в ведро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32" y="285728"/>
            <a:ext cx="614366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букет для мамы соберу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11417"/>
          <a:stretch>
            <a:fillRect/>
          </a:stretch>
        </p:blipFill>
        <p:spPr bwMode="auto">
          <a:xfrm>
            <a:off x="3357554" y="1214422"/>
            <a:ext cx="5429288" cy="398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закусали комары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2628" y="301022"/>
            <a:ext cx="4669899" cy="619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186106" cy="4800600"/>
          </a:xfrm>
        </p:spPr>
        <p:txBody>
          <a:bodyPr>
            <a:normAutofit/>
          </a:bodyPr>
          <a:lstStyle/>
          <a:p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рыба плещется в воде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8514" y="609600"/>
            <a:ext cx="5227429" cy="567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213</TotalTime>
  <Words>39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Учитель-логопед                                                                                   М.В.Мартынова     2014</dc:title>
  <dc:creator>SM</dc:creator>
  <cp:lastModifiedBy>SM</cp:lastModifiedBy>
  <cp:revision>13</cp:revision>
  <dcterms:created xsi:type="dcterms:W3CDTF">2015-01-07T17:43:29Z</dcterms:created>
  <dcterms:modified xsi:type="dcterms:W3CDTF">2015-01-07T21:51:02Z</dcterms:modified>
</cp:coreProperties>
</file>