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9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674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0" autoAdjust="0"/>
  </p:normalViewPr>
  <p:slideViewPr>
    <p:cSldViewPr>
      <p:cViewPr varScale="1">
        <p:scale>
          <a:sx n="62" d="100"/>
          <a:sy n="62" d="100"/>
        </p:scale>
        <p:origin x="-7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7F52D-DFF9-4DEF-AA73-8C55506BF286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3A69A-1B46-4E25-A63A-5AC856FE82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4643446"/>
            <a:ext cx="8477280" cy="100013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М.В.Мартынова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857232"/>
            <a:ext cx="8458200" cy="335758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ЧИСТОГОВОРКИ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АВТОМАТИЗАЦИИ ЗВУКОВ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4" y="614364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дяди Саши длинные усы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285728"/>
            <a:ext cx="559594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Сэ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сэ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сэ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машина мчится по шоссе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EAF9EE"/>
              </a:clrFrom>
              <a:clrTo>
                <a:srgbClr val="EAF9EE">
                  <a:alpha val="0"/>
                </a:srgbClr>
              </a:clrTo>
            </a:clrChange>
          </a:blip>
          <a:srcRect l="9000" t="48322" r="4132"/>
          <a:stretch>
            <a:fillRect/>
          </a:stretch>
        </p:blipFill>
        <p:spPr bwMode="auto">
          <a:xfrm>
            <a:off x="3786182" y="285728"/>
            <a:ext cx="4951951" cy="6072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любит спорт семья вся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642918"/>
            <a:ext cx="5429288" cy="559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328982" cy="510541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съел я кашу всю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00042"/>
            <a:ext cx="5629284" cy="587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429000"/>
            <a:ext cx="4096468" cy="313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328982" cy="48006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сено кроликам коси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571480"/>
            <a:ext cx="519241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257544" cy="48006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Сё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сё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сё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закончил дело, скажи: «Всё»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928670"/>
            <a:ext cx="5500726" cy="548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 rot="1064436">
            <a:off x="6246698" y="972883"/>
            <a:ext cx="2566831" cy="256970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ВСЁ!!!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213</TotalTime>
  <Words>74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                                                       Учитель-логопед                                                                                                             М.В.Мартынова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Учитель-логопед                                                                                   М.В.Мартынова     2014</dc:title>
  <dc:creator>SM</dc:creator>
  <cp:lastModifiedBy>SM</cp:lastModifiedBy>
  <cp:revision>13</cp:revision>
  <dcterms:created xsi:type="dcterms:W3CDTF">2015-01-07T17:43:29Z</dcterms:created>
  <dcterms:modified xsi:type="dcterms:W3CDTF">2015-01-07T21:43:19Z</dcterms:modified>
</cp:coreProperties>
</file>