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74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2" d="100"/>
          <a:sy n="62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F52D-DFF9-4DEF-AA73-8C55506BF28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A69A-1B46-4E25-A63A-5AC856FE8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4643446"/>
            <a:ext cx="8477280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М.В.Мартынова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335758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АВТОМАТИЗАЦИИ ЗВУКОВ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1436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05482"/>
          </a:xfrm>
        </p:spPr>
        <p:txBody>
          <a:bodyPr>
            <a:normAutofit fontScale="92500"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Саши длинная коса.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 –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алый бантик на косе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0"/>
            <a:ext cx="5286412" cy="633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572008"/>
            <a:ext cx="1071570" cy="78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–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катим дружно колесо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407"/>
          <a:stretch>
            <a:fillRect/>
          </a:stretch>
        </p:blipFill>
        <p:spPr bwMode="auto">
          <a:xfrm>
            <a:off x="3357554" y="571479"/>
            <a:ext cx="5572164" cy="588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85720" y="609600"/>
            <a:ext cx="3286148" cy="4800600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–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школу я портфель несу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25379"/>
            <a:ext cx="5572164" cy="648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50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                                                       Учитель-логопед                                                                                                             М.В.Мартынова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                                                                                  М.В.Мартынова     2014</dc:title>
  <dc:creator>SM</dc:creator>
  <cp:lastModifiedBy>SM</cp:lastModifiedBy>
  <cp:revision>13</cp:revision>
  <dcterms:created xsi:type="dcterms:W3CDTF">2015-01-07T17:43:29Z</dcterms:created>
  <dcterms:modified xsi:type="dcterms:W3CDTF">2015-01-07T21:42:27Z</dcterms:modified>
</cp:coreProperties>
</file>