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Евгения\Desktop\фон през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5688632" cy="4176464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УМК 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"Начальная школа </a:t>
            </a:r>
            <a:endParaRPr lang="ru-RU" sz="3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XXI века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"(ФГОС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Дах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Е.Н. </a:t>
            </a:r>
            <a:endParaRPr lang="ru-RU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://im3-tub-ru.yandex.net/i?id=61098770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3384376" cy="17260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Евгения\Desktop\РАМКА ДЛЯ ПРЕЗЕНТ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авторы С.В. Иванов, А.О. Евдокимова, М.И. Кузнецова, Л.В. </a:t>
            </a:r>
            <a:r>
              <a:rPr lang="ru-RU" sz="32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Петленко</a:t>
            </a:r>
            <a:endParaRPr lang="ru-RU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81003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2" name="Picture 6" descr="C:\Users\Евгения\Desktop\РУС ЯЗ уч 3 К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1800200" cy="2368684"/>
          </a:xfrm>
          <a:prstGeom prst="rect">
            <a:avLst/>
          </a:prstGeom>
          <a:noFill/>
        </p:spPr>
      </p:pic>
      <p:pic>
        <p:nvPicPr>
          <p:cNvPr id="14345" name="Picture 9" descr="C:\Users\Евгения\Desktop\uch_91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132856"/>
            <a:ext cx="1728192" cy="2400576"/>
          </a:xfrm>
          <a:prstGeom prst="rect">
            <a:avLst/>
          </a:prstGeom>
          <a:noFill/>
        </p:spPr>
      </p:pic>
      <p:pic>
        <p:nvPicPr>
          <p:cNvPr id="14346" name="Picture 10" descr="C:\Users\Евгения\Desktop\РУС ЯЗ для КР 3 К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76872"/>
            <a:ext cx="1872208" cy="2442011"/>
          </a:xfrm>
          <a:prstGeom prst="rect">
            <a:avLst/>
          </a:prstGeom>
          <a:noFill/>
        </p:spPr>
      </p:pic>
      <p:pic>
        <p:nvPicPr>
          <p:cNvPr id="14347" name="Picture 11" descr="C:\Users\Евгения\Desktop\РУС ЯЗ РТ 3 кл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1872208" cy="2442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C:\Users\Евгения\Desktop\РАМКА СТАРИННАЯ ДЛЯ ПРЕЗ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134" cy="6858000"/>
          </a:xfrm>
          <a:prstGeom prst="rect">
            <a:avLst/>
          </a:prstGeom>
          <a:noFill/>
        </p:spPr>
      </p:pic>
      <p:pic>
        <p:nvPicPr>
          <p:cNvPr id="15366" name="Picture 6" descr="C:\Users\Евгения\Desktop\ЧТ уч 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1917420" cy="2500982"/>
          </a:xfrm>
          <a:prstGeom prst="rect">
            <a:avLst/>
          </a:prstGeom>
          <a:noFill/>
        </p:spPr>
      </p:pic>
      <p:pic>
        <p:nvPicPr>
          <p:cNvPr id="15368" name="Picture 8" descr="C:\Users\Евгения\Desktop\ЧТ РТ 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564904"/>
            <a:ext cx="1947924" cy="2540771"/>
          </a:xfrm>
          <a:prstGeom prst="rect">
            <a:avLst/>
          </a:prstGeom>
          <a:noFill/>
        </p:spPr>
      </p:pic>
      <p:pic>
        <p:nvPicPr>
          <p:cNvPr id="15371" name="Picture 11" descr="C:\Users\Евгения\Desktop\ЧТ ХР 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860687" cy="252028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Л.А.Ефросинина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691680" y="1196752"/>
            <a:ext cx="6264696" cy="50405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Users\Евгения\Desktop\РАМКА ДЛЯ ПРЕЗЕНТ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4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92088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вторы В.Н.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Рудницкая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Т.В. Юдачева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Евгения\Desktop\МАТЕМ уч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2845301" cy="2314178"/>
          </a:xfrm>
          <a:prstGeom prst="rect">
            <a:avLst/>
          </a:prstGeom>
          <a:noFill/>
        </p:spPr>
      </p:pic>
      <p:pic>
        <p:nvPicPr>
          <p:cNvPr id="16387" name="Picture 3" descr="C:\Users\Евгения\Desktop\МАТЕМ Р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673790" cy="2232248"/>
          </a:xfrm>
          <a:prstGeom prst="rect">
            <a:avLst/>
          </a:prstGeom>
          <a:noFill/>
        </p:spPr>
      </p:pic>
      <p:pic>
        <p:nvPicPr>
          <p:cNvPr id="16390" name="Picture 6" descr="C:\Users\Евгения\Desktop\МАТЕМ К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2016224" cy="2618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Евгения\Desktop\РАМКА ДЛЯ ПРЕЗЕНТ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автор Н.Ф. Виноградова</a:t>
            </a:r>
            <a:endParaRPr lang="ru-RU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Евгения\Desktop\ОКР м уч 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1440160" cy="1946162"/>
          </a:xfrm>
          <a:prstGeom prst="rect">
            <a:avLst/>
          </a:prstGeom>
          <a:noFill/>
        </p:spPr>
      </p:pic>
      <p:pic>
        <p:nvPicPr>
          <p:cNvPr id="17411" name="Picture 3" descr="C:\Users\Евгения\Desktop\ОКР МИР РТ 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47044"/>
            <a:ext cx="1512168" cy="19723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Евгения\Desktop\фон през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0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автор Е.А. </a:t>
            </a:r>
            <a:r>
              <a:rPr lang="ru-RU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Лутцева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Евгения\Desktop\ТЕХ уч 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2016224" cy="2700300"/>
          </a:xfrm>
          <a:prstGeom prst="rect">
            <a:avLst/>
          </a:prstGeom>
          <a:noFill/>
        </p:spPr>
      </p:pic>
      <p:pic>
        <p:nvPicPr>
          <p:cNvPr id="18435" name="Picture 3" descr="C:\Users\Евгения\Desktop\ТЕХН РТ 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2016224" cy="26298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вгения\Desktop\КОМП ДЛЯ ДЕТ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-531440"/>
            <a:ext cx="5486400" cy="68407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успехов в новом учебном году!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486400" cy="1484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763688" y="5085184"/>
            <a:ext cx="5732040" cy="1772816"/>
          </a:xfrm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Русский язык авторы С.В. Иванов, А.О. Евдокимова, М.И. Кузнецова, Л.В. Петленко</vt:lpstr>
      <vt:lpstr>   Литературное чтение автор Л.А.Ефросинина </vt:lpstr>
      <vt:lpstr>   Математика</vt:lpstr>
      <vt:lpstr>Окружающий мир автор Н.Ф. Виноградова</vt:lpstr>
      <vt:lpstr>  Технология автор Е.А. Лутцева </vt:lpstr>
      <vt:lpstr>Желаю успехов в новом учебном году!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Издательский центр «ВЕНТАНА – ГРАФ»</dc:title>
  <dc:creator>Евгения</dc:creator>
  <cp:lastModifiedBy>Евгения</cp:lastModifiedBy>
  <cp:revision>25</cp:revision>
  <dcterms:created xsi:type="dcterms:W3CDTF">2014-04-06T13:26:43Z</dcterms:created>
  <dcterms:modified xsi:type="dcterms:W3CDTF">2014-04-06T17:17:47Z</dcterms:modified>
</cp:coreProperties>
</file>