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6" r:id="rId4"/>
    <p:sldId id="267" r:id="rId5"/>
    <p:sldId id="265" r:id="rId6"/>
    <p:sldId id="257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43122" y="908720"/>
            <a:ext cx="445775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презентация</a:t>
            </a:r>
            <a:endParaRPr lang="ru-RU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00809"/>
            <a:ext cx="820891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Состав чисел </a:t>
            </a:r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11,12,13,14,15</a:t>
            </a:r>
            <a:endParaRPr lang="ru-RU" sz="8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244408" y="6093296"/>
            <a:ext cx="683568" cy="576064"/>
          </a:xfrm>
          <a:prstGeom prst="actionButtonForwardNex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908720"/>
            <a:ext cx="74888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Дорогой друг!</a:t>
            </a:r>
          </a:p>
          <a:p>
            <a:pPr algn="ctr"/>
            <a:endParaRPr lang="ru-RU" sz="3200" dirty="0" smtClean="0"/>
          </a:p>
          <a:p>
            <a:pPr algn="just"/>
            <a:r>
              <a:rPr lang="ru-RU" sz="3200" dirty="0" smtClean="0"/>
              <a:t>Эта презентация поможет тебе повторить состав чисел второго десятка: 11,12,13,14,15. </a:t>
            </a:r>
          </a:p>
          <a:p>
            <a:pPr algn="just"/>
            <a:r>
              <a:rPr lang="ru-RU" sz="3200" dirty="0" smtClean="0"/>
              <a:t>Нужно назвать другое число при сложении которого получается число, написанное на крыше домика.</a:t>
            </a:r>
          </a:p>
          <a:p>
            <a:pPr algn="just"/>
            <a:r>
              <a:rPr lang="ru-RU" sz="3200" dirty="0" smtClean="0"/>
              <a:t>Кликнув левой кнопкой мышки по пустой карточке, можно проверить себя.</a:t>
            </a: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244408" y="6093296"/>
            <a:ext cx="683568" cy="576064"/>
          </a:xfrm>
          <a:prstGeom prst="actionButtonForwardNex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ucos7609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0"/>
            <a:ext cx="952500" cy="18923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435301-Royalty-Free-RF-Clipart-Illustration-Of-A-3d-Orange-Tower-Crane-Lifting-Box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4765" y="462980"/>
            <a:ext cx="3869235" cy="6120680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4139952" y="3429000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03848" y="2492896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139952" y="1556792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1556792"/>
            <a:ext cx="9144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4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2495364"/>
            <a:ext cx="9144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1556792"/>
            <a:ext cx="9144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2492896"/>
            <a:ext cx="9144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5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3429000"/>
            <a:ext cx="9144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6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39952" y="3416513"/>
            <a:ext cx="9144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03848" y="4365104"/>
            <a:ext cx="9144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3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39952" y="4365104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03848" y="5301208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139952" y="5301208"/>
            <a:ext cx="9144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2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2915816" y="0"/>
            <a:ext cx="2448272" cy="1556792"/>
          </a:xfrm>
          <a:prstGeom prst="triangl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11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139952" y="4360021"/>
            <a:ext cx="9144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207296" y="5301208"/>
            <a:ext cx="9144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Рисунок 23" descr="Cartoon-Clipart-Free-0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501008"/>
            <a:ext cx="1895475" cy="3181350"/>
          </a:xfrm>
          <a:prstGeom prst="rect">
            <a:avLst/>
          </a:prstGeom>
        </p:spPr>
      </p:pic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ForwardNex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домой 25">
            <a:hlinkClick r:id="" action="ppaction://hlinkshowjump?jump=firstslide" highlightClick="1"/>
          </p:cNvPr>
          <p:cNvSpPr/>
          <p:nvPr/>
        </p:nvSpPr>
        <p:spPr>
          <a:xfrm>
            <a:off x="7740352" y="6309320"/>
            <a:ext cx="682376" cy="548680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в конец 26">
            <a:hlinkClick r:id="" action="ppaction://hlinkshowjump?jump=lastslide" highlightClick="1"/>
          </p:cNvPr>
          <p:cNvSpPr/>
          <p:nvPr/>
        </p:nvSpPr>
        <p:spPr>
          <a:xfrm>
            <a:off x="7092280" y="6309320"/>
            <a:ext cx="720080" cy="548680"/>
          </a:xfrm>
          <a:prstGeom prst="actionButtonE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 autoUpdateAnimBg="0"/>
      <p:bldP spid="11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435301-Royalty-Free-RF-Clipart-Illustration-Of-A-3d-Orange-Tower-Crane-Lifting-Box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4765" y="404664"/>
            <a:ext cx="3869235" cy="6120680"/>
          </a:xfrm>
          <a:prstGeom prst="rect">
            <a:avLst/>
          </a:prstGeom>
          <a:gradFill>
            <a:gsLst>
              <a:gs pos="0">
                <a:srgbClr val="FBEAC7">
                  <a:alpha val="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</p:pic>
      <p:pic>
        <p:nvPicPr>
          <p:cNvPr id="24" name="Рисунок 23" descr="Cartoon-Clipart-Free-05.gif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251520" y="3501008"/>
            <a:ext cx="1895475" cy="3181350"/>
          </a:xfrm>
          <a:prstGeom prst="rect">
            <a:avLst/>
          </a:prstGeom>
          <a:gradFill flip="none" rotWithShape="0">
            <a:gsLst>
              <a:gs pos="0">
                <a:srgbClr val="FFC000">
                  <a:alpha val="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/>
          </a:gradFill>
          <a:effectLst/>
        </p:spPr>
      </p:pic>
      <p:sp>
        <p:nvSpPr>
          <p:cNvPr id="20" name="Прямоугольник 19"/>
          <p:cNvSpPr/>
          <p:nvPr/>
        </p:nvSpPr>
        <p:spPr>
          <a:xfrm>
            <a:off x="4139952" y="3429000"/>
            <a:ext cx="914400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03848" y="2492896"/>
            <a:ext cx="914400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139952" y="1556792"/>
            <a:ext cx="914400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1556792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ru-RU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2492896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27879" y="1569903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2492896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endParaRPr lang="ru-RU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342900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accent1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139952" y="3407296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03848" y="436510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ru-RU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39952" y="4365104"/>
            <a:ext cx="914400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03848" y="5301208"/>
            <a:ext cx="914400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139952" y="5301208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accent1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2915816" y="0"/>
            <a:ext cx="2448272" cy="1556792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12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139952" y="436510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213479" y="5301208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ForwardNex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домой 28">
            <a:hlinkClick r:id="" action="ppaction://hlinkshowjump?jump=firstslide" highlightClick="1"/>
          </p:cNvPr>
          <p:cNvSpPr/>
          <p:nvPr/>
        </p:nvSpPr>
        <p:spPr>
          <a:xfrm>
            <a:off x="7740352" y="6309320"/>
            <a:ext cx="682376" cy="548680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в конец 29">
            <a:hlinkClick r:id="" action="ppaction://hlinkshowjump?jump=lastslide" highlightClick="1"/>
          </p:cNvPr>
          <p:cNvSpPr/>
          <p:nvPr/>
        </p:nvSpPr>
        <p:spPr>
          <a:xfrm>
            <a:off x="7092280" y="6309320"/>
            <a:ext cx="648072" cy="548680"/>
          </a:xfrm>
          <a:prstGeom prst="actionButtonE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 autoUpdateAnimBg="0"/>
      <p:bldP spid="11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435301-Royalty-Free-RF-Clipart-Illustration-Of-A-3d-Orange-Tower-Crane-Lifting-Box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4765" y="404664"/>
            <a:ext cx="3869235" cy="6120680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4139952" y="3429000"/>
            <a:ext cx="914400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03848" y="2492896"/>
            <a:ext cx="914400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139952" y="1556792"/>
            <a:ext cx="914400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1556792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4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11519" y="2492896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53094" y="1578496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2492896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5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3429000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7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53094" y="3429000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03848" y="4365104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39952" y="4365104"/>
            <a:ext cx="914400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03848" y="5301208"/>
            <a:ext cx="914400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139952" y="5301208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2915816" y="0"/>
            <a:ext cx="2448272" cy="1556792"/>
          </a:xfrm>
          <a:prstGeom prst="triangl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13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153094" y="4386808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203848" y="5301208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Рисунок 23" descr="Cartoon-Clipart-Free-0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501008"/>
            <a:ext cx="1895475" cy="3181350"/>
          </a:xfrm>
          <a:prstGeom prst="rect">
            <a:avLst/>
          </a:prstGeom>
        </p:spPr>
      </p:pic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ForwardNex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домой 25">
            <a:hlinkClick r:id="" action="ppaction://hlinkshowjump?jump=firstslide" highlightClick="1"/>
          </p:cNvPr>
          <p:cNvSpPr/>
          <p:nvPr/>
        </p:nvSpPr>
        <p:spPr>
          <a:xfrm>
            <a:off x="7740352" y="6309320"/>
            <a:ext cx="682376" cy="548680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в конец 26">
            <a:hlinkClick r:id="" action="ppaction://hlinkshowjump?jump=lastslide" highlightClick="1"/>
          </p:cNvPr>
          <p:cNvSpPr/>
          <p:nvPr/>
        </p:nvSpPr>
        <p:spPr>
          <a:xfrm>
            <a:off x="7092280" y="6309320"/>
            <a:ext cx="648072" cy="548680"/>
          </a:xfrm>
          <a:prstGeom prst="actionButtonE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 autoUpdateAnimBg="0"/>
      <p:bldP spid="11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435301-Royalty-Free-RF-Clipart-Illustration-Of-A-3d-Orange-Tower-Crane-Lifting-Box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4765" y="440668"/>
            <a:ext cx="3869235" cy="6120680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4139952" y="3429000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03848" y="2492896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139952" y="1556792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1556792"/>
            <a:ext cx="914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25552" y="2492539"/>
            <a:ext cx="914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1588159"/>
            <a:ext cx="914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2492896"/>
            <a:ext cx="914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5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3429000"/>
            <a:ext cx="914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125563" y="3416959"/>
            <a:ext cx="914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03848" y="4365104"/>
            <a:ext cx="914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39952" y="4365104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10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03848" y="5301208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139952" y="5301208"/>
            <a:ext cx="914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2915816" y="0"/>
            <a:ext cx="2448272" cy="1556792"/>
          </a:xfrm>
          <a:prstGeom prst="triangl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14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139952" y="4345244"/>
            <a:ext cx="914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203848" y="5301208"/>
            <a:ext cx="914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Рисунок 23" descr="Cartoon-Clipart-Free-0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501008"/>
            <a:ext cx="1895475" cy="3181350"/>
          </a:xfrm>
          <a:prstGeom prst="rect">
            <a:avLst/>
          </a:prstGeom>
        </p:spPr>
      </p:pic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ForwardNex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домой 25">
            <a:hlinkClick r:id="" action="ppaction://hlinkshowjump?jump=firstslide" highlightClick="1"/>
          </p:cNvPr>
          <p:cNvSpPr/>
          <p:nvPr/>
        </p:nvSpPr>
        <p:spPr>
          <a:xfrm>
            <a:off x="7740352" y="6309320"/>
            <a:ext cx="682376" cy="548680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в конец 26">
            <a:hlinkClick r:id="" action="ppaction://hlinkshowjump?jump=lastslide" highlightClick="1"/>
          </p:cNvPr>
          <p:cNvSpPr/>
          <p:nvPr/>
        </p:nvSpPr>
        <p:spPr>
          <a:xfrm>
            <a:off x="7092280" y="6309320"/>
            <a:ext cx="648072" cy="548680"/>
          </a:xfrm>
          <a:prstGeom prst="actionButtonE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 autoUpdateAnimBg="0"/>
      <p:bldP spid="11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435301-Royalty-Free-RF-Clipart-Illustration-Of-A-3d-Orange-Tower-Crane-Lifting-Box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4765" y="404664"/>
            <a:ext cx="3869235" cy="6120680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4139952" y="3429000"/>
            <a:ext cx="914400" cy="914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03848" y="2492896"/>
            <a:ext cx="914400" cy="914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9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39952" y="1556792"/>
            <a:ext cx="914400" cy="914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10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28644" y="1556792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accent3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07537" y="2497979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53094" y="1583579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2492896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6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3429000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8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21937" y="3429000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03848" y="4365104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10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39952" y="4365104"/>
            <a:ext cx="914400" cy="914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03848" y="5301208"/>
            <a:ext cx="914400" cy="914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139952" y="5301208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9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2915816" y="0"/>
            <a:ext cx="2448272" cy="1556792"/>
          </a:xfrm>
          <a:prstGeom prst="triangle">
            <a:avLst/>
          </a:prstGeom>
          <a:ln>
            <a:solidFill>
              <a:srgbClr val="00B05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15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153094" y="4365104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225552" y="5320564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Рисунок 23" descr="Cartoon-Clipart-Free-0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501008"/>
            <a:ext cx="1895475" cy="3181350"/>
          </a:xfrm>
          <a:prstGeom prst="rect">
            <a:avLst/>
          </a:prstGeom>
        </p:spPr>
      </p:pic>
      <p:sp>
        <p:nvSpPr>
          <p:cNvPr id="26" name="Управляющая кнопка: домой 25">
            <a:hlinkClick r:id="" action="ppaction://hlinkshowjump?jump=firstslide" highlightClick="1"/>
          </p:cNvPr>
          <p:cNvSpPr/>
          <p:nvPr/>
        </p:nvSpPr>
        <p:spPr>
          <a:xfrm>
            <a:off x="8461624" y="6309320"/>
            <a:ext cx="682376" cy="548680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в конец 24">
            <a:hlinkClick r:id="" action="ppaction://hlinkshowjump?jump=lastslide" highlightClick="1"/>
          </p:cNvPr>
          <p:cNvSpPr/>
          <p:nvPr/>
        </p:nvSpPr>
        <p:spPr>
          <a:xfrm>
            <a:off x="7812360" y="6309320"/>
            <a:ext cx="648072" cy="548680"/>
          </a:xfrm>
          <a:prstGeom prst="actionButtonE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 autoUpdateAnimBg="0"/>
      <p:bldP spid="11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556792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Подъёмный кран- </a:t>
            </a:r>
            <a:r>
              <a:rPr lang="en-US" sz="2400" dirty="0" smtClean="0"/>
              <a:t>http://www.clipartof.com/portfolio/a-papantoniou/illustration/3d-orange-tower-crane-lifting-boxes-435301.html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996952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Строитель -</a:t>
            </a:r>
            <a:r>
              <a:rPr lang="en-US" sz="2400" dirty="0" smtClean="0"/>
              <a:t>http://www.cartoonclipartfree.com/Cliparts_Free/Berufe_Free/Cartoon_Clipart_Free_Page_1.html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548680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Используемые ресурсы: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</TotalTime>
  <Words>114</Words>
  <Application>Microsoft Office PowerPoint</Application>
  <PresentationFormat>Экран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Ира</cp:lastModifiedBy>
  <cp:revision>44</cp:revision>
  <dcterms:modified xsi:type="dcterms:W3CDTF">2012-03-23T13:26:25Z</dcterms:modified>
</cp:coreProperties>
</file>