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4" r:id="rId5"/>
    <p:sldId id="265" r:id="rId6"/>
    <p:sldId id="266" r:id="rId7"/>
    <p:sldId id="267" r:id="rId8"/>
    <p:sldId id="262" r:id="rId9"/>
    <p:sldId id="25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69" r:id="rId19"/>
    <p:sldId id="260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8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FDA47-B094-42C0-A2B8-5A741EB43F4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9D33D-7BB3-45C1-AC1B-95E8BDAABF92}">
      <dgm:prSet phldrT="[Текст]"/>
      <dgm:spPr/>
      <dgm:t>
        <a:bodyPr/>
        <a:lstStyle/>
        <a:p>
          <a:r>
            <a:rPr lang="ru-RU" dirty="0" smtClean="0"/>
            <a:t>Целостное гармоничное развитие личности школьника; формирование общих способностей и эрудиции в соответствии с индивидуальными возможностями и особенностями каждого</a:t>
          </a:r>
          <a:endParaRPr lang="ru-RU" dirty="0"/>
        </a:p>
      </dgm:t>
    </dgm:pt>
    <dgm:pt modelId="{1BDE69B2-69DE-4295-9FC9-2152CF3BFC09}" type="parTrans" cxnId="{683FEC5A-8B9F-491F-844A-C67473467E09}">
      <dgm:prSet/>
      <dgm:spPr/>
      <dgm:t>
        <a:bodyPr/>
        <a:lstStyle/>
        <a:p>
          <a:endParaRPr lang="ru-RU"/>
        </a:p>
      </dgm:t>
    </dgm:pt>
    <dgm:pt modelId="{9C4F7ED2-4D36-487B-B8AD-6D3D46288BE9}" type="sibTrans" cxnId="{683FEC5A-8B9F-491F-844A-C67473467E09}">
      <dgm:prSet/>
      <dgm:spPr/>
      <dgm:t>
        <a:bodyPr/>
        <a:lstStyle/>
        <a:p>
          <a:endParaRPr lang="ru-RU"/>
        </a:p>
      </dgm:t>
    </dgm:pt>
    <dgm:pt modelId="{287745AD-65A5-4A4D-A0B8-FC66BFFCA89B}">
      <dgm:prSet phldrT="[Текст]" phldr="1"/>
      <dgm:spPr/>
      <dgm:t>
        <a:bodyPr/>
        <a:lstStyle/>
        <a:p>
          <a:endParaRPr lang="ru-RU" dirty="0"/>
        </a:p>
      </dgm:t>
    </dgm:pt>
    <dgm:pt modelId="{D9BD6B52-EC2C-4FC4-9108-F79E30C577EC}" type="parTrans" cxnId="{8A7549A6-04D7-4F5D-81F0-02CBD220A721}">
      <dgm:prSet/>
      <dgm:spPr/>
      <dgm:t>
        <a:bodyPr/>
        <a:lstStyle/>
        <a:p>
          <a:endParaRPr lang="ru-RU"/>
        </a:p>
      </dgm:t>
    </dgm:pt>
    <dgm:pt modelId="{D467D040-99FB-4505-840C-3E54188DC356}" type="sibTrans" cxnId="{8A7549A6-04D7-4F5D-81F0-02CBD220A721}">
      <dgm:prSet/>
      <dgm:spPr/>
      <dgm:t>
        <a:bodyPr/>
        <a:lstStyle/>
        <a:p>
          <a:endParaRPr lang="ru-RU"/>
        </a:p>
      </dgm:t>
    </dgm:pt>
    <dgm:pt modelId="{21D7F99E-BB86-4A82-800D-5F505A5702EF}">
      <dgm:prSet phldrT="[Текст]"/>
      <dgm:spPr/>
      <dgm:t>
        <a:bodyPr/>
        <a:lstStyle/>
        <a:p>
          <a:r>
            <a:rPr lang="ru-RU" dirty="0" smtClean="0"/>
            <a:t>Становление элементарной культуры деятельности, овладение основными компонентами учебной деятельности: умением принимать учебную задачу, определять учебные операции, производить контроль и самоконтроль, оценку и самооценку</a:t>
          </a:r>
          <a:endParaRPr lang="ru-RU" dirty="0"/>
        </a:p>
      </dgm:t>
    </dgm:pt>
    <dgm:pt modelId="{3E88A757-3599-4B02-A8D8-BC2A476AD176}" type="parTrans" cxnId="{552CC35C-72E9-4903-A606-A9BB9C915BD2}">
      <dgm:prSet/>
      <dgm:spPr/>
      <dgm:t>
        <a:bodyPr/>
        <a:lstStyle/>
        <a:p>
          <a:endParaRPr lang="ru-RU"/>
        </a:p>
      </dgm:t>
    </dgm:pt>
    <dgm:pt modelId="{5963D153-6C4C-413A-8932-3E3CBA22A382}" type="sibTrans" cxnId="{552CC35C-72E9-4903-A606-A9BB9C915BD2}">
      <dgm:prSet/>
      <dgm:spPr/>
      <dgm:t>
        <a:bodyPr/>
        <a:lstStyle/>
        <a:p>
          <a:endParaRPr lang="ru-RU"/>
        </a:p>
      </dgm:t>
    </dgm:pt>
    <dgm:pt modelId="{DF57DA43-16EB-4B73-AC23-2722028EBBCE}">
      <dgm:prSet phldrT="[Текст]" phldr="1"/>
      <dgm:spPr/>
      <dgm:t>
        <a:bodyPr/>
        <a:lstStyle/>
        <a:p>
          <a:endParaRPr lang="ru-RU" dirty="0"/>
        </a:p>
      </dgm:t>
    </dgm:pt>
    <dgm:pt modelId="{41100453-1FC7-4898-85EB-76842AAE1128}" type="parTrans" cxnId="{C974E27A-A88D-4D6A-99A2-CEA0A5640427}">
      <dgm:prSet/>
      <dgm:spPr/>
      <dgm:t>
        <a:bodyPr/>
        <a:lstStyle/>
        <a:p>
          <a:endParaRPr lang="ru-RU"/>
        </a:p>
      </dgm:t>
    </dgm:pt>
    <dgm:pt modelId="{7A7FA61C-E876-4B2C-87AD-0E09E1FDE49D}" type="sibTrans" cxnId="{C974E27A-A88D-4D6A-99A2-CEA0A5640427}">
      <dgm:prSet/>
      <dgm:spPr/>
      <dgm:t>
        <a:bodyPr/>
        <a:lstStyle/>
        <a:p>
          <a:endParaRPr lang="ru-RU"/>
        </a:p>
      </dgm:t>
    </dgm:pt>
    <dgm:pt modelId="{E414F632-D820-4864-8A6B-AF264AB6C291}">
      <dgm:prSet/>
      <dgm:spPr/>
      <dgm:t>
        <a:bodyPr/>
        <a:lstStyle/>
        <a:p>
          <a:r>
            <a:rPr lang="ru-RU" smtClean="0"/>
            <a:t>Формирование готовности к самообразованию, определённый уровень образовательной культуры и познавательных интересов учащихся.</a:t>
          </a:r>
          <a:endParaRPr lang="ru-RU"/>
        </a:p>
      </dgm:t>
    </dgm:pt>
    <dgm:pt modelId="{2DB77844-9B1F-4C3A-B139-C0EFE6B9164B}" type="parTrans" cxnId="{F88C4041-5D2C-4450-85E2-0F99470CC5CD}">
      <dgm:prSet/>
      <dgm:spPr/>
      <dgm:t>
        <a:bodyPr/>
        <a:lstStyle/>
        <a:p>
          <a:endParaRPr lang="ru-RU"/>
        </a:p>
      </dgm:t>
    </dgm:pt>
    <dgm:pt modelId="{41730C95-D4C5-4E63-8801-3B5D41738E0D}" type="sibTrans" cxnId="{F88C4041-5D2C-4450-85E2-0F99470CC5CD}">
      <dgm:prSet/>
      <dgm:spPr/>
      <dgm:t>
        <a:bodyPr/>
        <a:lstStyle/>
        <a:p>
          <a:endParaRPr lang="ru-RU"/>
        </a:p>
      </dgm:t>
    </dgm:pt>
    <dgm:pt modelId="{9D4FC0D4-C2AF-478B-87AF-6A25FC9DCCB0}" type="pres">
      <dgm:prSet presAssocID="{B06FDA47-B094-42C0-A2B8-5A741EB43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45E6E0-75CF-45E6-A4DE-C60A4093ED25}" type="pres">
      <dgm:prSet presAssocID="{B8D9D33D-7BB3-45C1-AC1B-95E8BDAABF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3B145-6A08-4EB5-B99E-392A3740356D}" type="pres">
      <dgm:prSet presAssocID="{B8D9D33D-7BB3-45C1-AC1B-95E8BDAABF9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59ED8-5421-41B0-B122-A4ACD906FB2E}" type="pres">
      <dgm:prSet presAssocID="{21D7F99E-BB86-4A82-800D-5F505A5702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ECA21-0B83-47CC-82B9-58ACA43DCCFD}" type="pres">
      <dgm:prSet presAssocID="{21D7F99E-BB86-4A82-800D-5F505A5702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88222-C0D7-4266-BD4A-6C2C9EB20488}" type="pres">
      <dgm:prSet presAssocID="{E414F632-D820-4864-8A6B-AF264AB6C29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2CC35C-72E9-4903-A606-A9BB9C915BD2}" srcId="{B06FDA47-B094-42C0-A2B8-5A741EB43F46}" destId="{21D7F99E-BB86-4A82-800D-5F505A5702EF}" srcOrd="1" destOrd="0" parTransId="{3E88A757-3599-4B02-A8D8-BC2A476AD176}" sibTransId="{5963D153-6C4C-413A-8932-3E3CBA22A382}"/>
    <dgm:cxn modelId="{8A7549A6-04D7-4F5D-81F0-02CBD220A721}" srcId="{B8D9D33D-7BB3-45C1-AC1B-95E8BDAABF92}" destId="{287745AD-65A5-4A4D-A0B8-FC66BFFCA89B}" srcOrd="0" destOrd="0" parTransId="{D9BD6B52-EC2C-4FC4-9108-F79E30C577EC}" sibTransId="{D467D040-99FB-4505-840C-3E54188DC356}"/>
    <dgm:cxn modelId="{159465FB-CF7D-4D3F-B3C7-14961EC3B6C9}" type="presOf" srcId="{B06FDA47-B094-42C0-A2B8-5A741EB43F46}" destId="{9D4FC0D4-C2AF-478B-87AF-6A25FC9DCCB0}" srcOrd="0" destOrd="0" presId="urn:microsoft.com/office/officeart/2005/8/layout/vList2"/>
    <dgm:cxn modelId="{9FC86BFD-7122-4FFD-B6A7-2C242B0DF516}" type="presOf" srcId="{B8D9D33D-7BB3-45C1-AC1B-95E8BDAABF92}" destId="{B845E6E0-75CF-45E6-A4DE-C60A4093ED25}" srcOrd="0" destOrd="0" presId="urn:microsoft.com/office/officeart/2005/8/layout/vList2"/>
    <dgm:cxn modelId="{683FEC5A-8B9F-491F-844A-C67473467E09}" srcId="{B06FDA47-B094-42C0-A2B8-5A741EB43F46}" destId="{B8D9D33D-7BB3-45C1-AC1B-95E8BDAABF92}" srcOrd="0" destOrd="0" parTransId="{1BDE69B2-69DE-4295-9FC9-2152CF3BFC09}" sibTransId="{9C4F7ED2-4D36-487B-B8AD-6D3D46288BE9}"/>
    <dgm:cxn modelId="{FDF540E9-DFE3-4476-8880-E914938E2397}" type="presOf" srcId="{DF57DA43-16EB-4B73-AC23-2722028EBBCE}" destId="{823ECA21-0B83-47CC-82B9-58ACA43DCCFD}" srcOrd="0" destOrd="0" presId="urn:microsoft.com/office/officeart/2005/8/layout/vList2"/>
    <dgm:cxn modelId="{9849463A-6D8A-431D-943B-F8EC61651EDD}" type="presOf" srcId="{E414F632-D820-4864-8A6B-AF264AB6C291}" destId="{12A88222-C0D7-4266-BD4A-6C2C9EB20488}" srcOrd="0" destOrd="0" presId="urn:microsoft.com/office/officeart/2005/8/layout/vList2"/>
    <dgm:cxn modelId="{8B88D405-D803-402E-A584-1C9A73844596}" type="presOf" srcId="{21D7F99E-BB86-4A82-800D-5F505A5702EF}" destId="{33D59ED8-5421-41B0-B122-A4ACD906FB2E}" srcOrd="0" destOrd="0" presId="urn:microsoft.com/office/officeart/2005/8/layout/vList2"/>
    <dgm:cxn modelId="{79373CF0-F95A-45B2-A142-C02E63517A1F}" type="presOf" srcId="{287745AD-65A5-4A4D-A0B8-FC66BFFCA89B}" destId="{4233B145-6A08-4EB5-B99E-392A3740356D}" srcOrd="0" destOrd="0" presId="urn:microsoft.com/office/officeart/2005/8/layout/vList2"/>
    <dgm:cxn modelId="{C974E27A-A88D-4D6A-99A2-CEA0A5640427}" srcId="{21D7F99E-BB86-4A82-800D-5F505A5702EF}" destId="{DF57DA43-16EB-4B73-AC23-2722028EBBCE}" srcOrd="0" destOrd="0" parTransId="{41100453-1FC7-4898-85EB-76842AAE1128}" sibTransId="{7A7FA61C-E876-4B2C-87AD-0E09E1FDE49D}"/>
    <dgm:cxn modelId="{F88C4041-5D2C-4450-85E2-0F99470CC5CD}" srcId="{B06FDA47-B094-42C0-A2B8-5A741EB43F46}" destId="{E414F632-D820-4864-8A6B-AF264AB6C291}" srcOrd="2" destOrd="0" parTransId="{2DB77844-9B1F-4C3A-B139-C0EFE6B9164B}" sibTransId="{41730C95-D4C5-4E63-8801-3B5D41738E0D}"/>
    <dgm:cxn modelId="{6562B2AC-A1C1-4925-861D-0DB8C20B8995}" type="presParOf" srcId="{9D4FC0D4-C2AF-478B-87AF-6A25FC9DCCB0}" destId="{B845E6E0-75CF-45E6-A4DE-C60A4093ED25}" srcOrd="0" destOrd="0" presId="urn:microsoft.com/office/officeart/2005/8/layout/vList2"/>
    <dgm:cxn modelId="{10E9C1F7-C51E-4FBE-A401-9CD39FBEFB04}" type="presParOf" srcId="{9D4FC0D4-C2AF-478B-87AF-6A25FC9DCCB0}" destId="{4233B145-6A08-4EB5-B99E-392A3740356D}" srcOrd="1" destOrd="0" presId="urn:microsoft.com/office/officeart/2005/8/layout/vList2"/>
    <dgm:cxn modelId="{B5938309-63A8-4452-AD42-8484B946B777}" type="presParOf" srcId="{9D4FC0D4-C2AF-478B-87AF-6A25FC9DCCB0}" destId="{33D59ED8-5421-41B0-B122-A4ACD906FB2E}" srcOrd="2" destOrd="0" presId="urn:microsoft.com/office/officeart/2005/8/layout/vList2"/>
    <dgm:cxn modelId="{23CC2797-B43C-4265-9FD1-685173AC840C}" type="presParOf" srcId="{9D4FC0D4-C2AF-478B-87AF-6A25FC9DCCB0}" destId="{823ECA21-0B83-47CC-82B9-58ACA43DCCFD}" srcOrd="3" destOrd="0" presId="urn:microsoft.com/office/officeart/2005/8/layout/vList2"/>
    <dgm:cxn modelId="{6F90B25F-A1EE-4587-ADB7-69ABB35AFDCA}" type="presParOf" srcId="{9D4FC0D4-C2AF-478B-87AF-6A25FC9DCCB0}" destId="{12A88222-C0D7-4266-BD4A-6C2C9EB204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C3FF032-05A4-4804-94E0-AD07A50461A3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4BBBD-E488-4A95-B271-EC266A9A2E55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4D58338-15ED-4DBC-92C4-A1EC83534496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B29DFA8-5DCE-43F4-B241-9AEC0AAA8F32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C3407-0060-405E-87F5-3E8174E78263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FDA47-B094-42C0-A2B8-5A741EB43F4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9D33D-7BB3-45C1-AC1B-95E8BDAABF92}">
      <dgm:prSet phldrT="[Текст]"/>
      <dgm:spPr/>
      <dgm:t>
        <a:bodyPr/>
        <a:lstStyle/>
        <a:p>
          <a:r>
            <a:rPr lang="ru-RU" dirty="0" smtClean="0"/>
            <a:t>сформированное умение использовать свои знания в нестандартных ситуациях, самостоятельность и инициативность детей в выборе необходимых средств  для решения учебной задачи</a:t>
          </a:r>
          <a:endParaRPr lang="ru-RU" dirty="0"/>
        </a:p>
      </dgm:t>
    </dgm:pt>
    <dgm:pt modelId="{1BDE69B2-69DE-4295-9FC9-2152CF3BFC09}" type="parTrans" cxnId="{683FEC5A-8B9F-491F-844A-C67473467E09}">
      <dgm:prSet/>
      <dgm:spPr/>
      <dgm:t>
        <a:bodyPr/>
        <a:lstStyle/>
        <a:p>
          <a:endParaRPr lang="ru-RU"/>
        </a:p>
      </dgm:t>
    </dgm:pt>
    <dgm:pt modelId="{9C4F7ED2-4D36-487B-B8AD-6D3D46288BE9}" type="sibTrans" cxnId="{683FEC5A-8B9F-491F-844A-C67473467E09}">
      <dgm:prSet/>
      <dgm:spPr/>
      <dgm:t>
        <a:bodyPr/>
        <a:lstStyle/>
        <a:p>
          <a:endParaRPr lang="ru-RU"/>
        </a:p>
      </dgm:t>
    </dgm:pt>
    <dgm:pt modelId="{287745AD-65A5-4A4D-A0B8-FC66BFFCA89B}">
      <dgm:prSet phldrT="[Текст]" phldr="1"/>
      <dgm:spPr/>
      <dgm:t>
        <a:bodyPr/>
        <a:lstStyle/>
        <a:p>
          <a:endParaRPr lang="ru-RU" dirty="0"/>
        </a:p>
      </dgm:t>
    </dgm:pt>
    <dgm:pt modelId="{D9BD6B52-EC2C-4FC4-9108-F79E30C577EC}" type="parTrans" cxnId="{8A7549A6-04D7-4F5D-81F0-02CBD220A721}">
      <dgm:prSet/>
      <dgm:spPr/>
      <dgm:t>
        <a:bodyPr/>
        <a:lstStyle/>
        <a:p>
          <a:endParaRPr lang="ru-RU"/>
        </a:p>
      </dgm:t>
    </dgm:pt>
    <dgm:pt modelId="{D467D040-99FB-4505-840C-3E54188DC356}" type="sibTrans" cxnId="{8A7549A6-04D7-4F5D-81F0-02CBD220A721}">
      <dgm:prSet/>
      <dgm:spPr/>
      <dgm:t>
        <a:bodyPr/>
        <a:lstStyle/>
        <a:p>
          <a:endParaRPr lang="ru-RU"/>
        </a:p>
      </dgm:t>
    </dgm:pt>
    <dgm:pt modelId="{21D7F99E-BB86-4A82-800D-5F505A5702EF}">
      <dgm:prSet phldrT="[Текст]"/>
      <dgm:spPr/>
      <dgm:t>
        <a:bodyPr/>
        <a:lstStyle/>
        <a:p>
          <a:r>
            <a:rPr lang="ru-RU" dirty="0" smtClean="0"/>
            <a:t>сформированное умение добывать знания, определять общий способ построения учебной задачи, инициативность школьника в постановке гипотез, поиске существенных доказательств, желание выполнять любую задачу творчески</a:t>
          </a:r>
          <a:endParaRPr lang="ru-RU" dirty="0"/>
        </a:p>
      </dgm:t>
    </dgm:pt>
    <dgm:pt modelId="{3E88A757-3599-4B02-A8D8-BC2A476AD176}" type="parTrans" cxnId="{552CC35C-72E9-4903-A606-A9BB9C915BD2}">
      <dgm:prSet/>
      <dgm:spPr/>
      <dgm:t>
        <a:bodyPr/>
        <a:lstStyle/>
        <a:p>
          <a:endParaRPr lang="ru-RU"/>
        </a:p>
      </dgm:t>
    </dgm:pt>
    <dgm:pt modelId="{5963D153-6C4C-413A-8932-3E3CBA22A382}" type="sibTrans" cxnId="{552CC35C-72E9-4903-A606-A9BB9C915BD2}">
      <dgm:prSet/>
      <dgm:spPr/>
      <dgm:t>
        <a:bodyPr/>
        <a:lstStyle/>
        <a:p>
          <a:endParaRPr lang="ru-RU"/>
        </a:p>
      </dgm:t>
    </dgm:pt>
    <dgm:pt modelId="{DF57DA43-16EB-4B73-AC23-2722028EBBCE}">
      <dgm:prSet phldrT="[Текст]" phldr="1"/>
      <dgm:spPr/>
      <dgm:t>
        <a:bodyPr/>
        <a:lstStyle/>
        <a:p>
          <a:endParaRPr lang="ru-RU" dirty="0"/>
        </a:p>
      </dgm:t>
    </dgm:pt>
    <dgm:pt modelId="{41100453-1FC7-4898-85EB-76842AAE1128}" type="parTrans" cxnId="{C974E27A-A88D-4D6A-99A2-CEA0A5640427}">
      <dgm:prSet/>
      <dgm:spPr/>
      <dgm:t>
        <a:bodyPr/>
        <a:lstStyle/>
        <a:p>
          <a:endParaRPr lang="ru-RU"/>
        </a:p>
      </dgm:t>
    </dgm:pt>
    <dgm:pt modelId="{7A7FA61C-E876-4B2C-87AD-0E09E1FDE49D}" type="sibTrans" cxnId="{C974E27A-A88D-4D6A-99A2-CEA0A5640427}">
      <dgm:prSet/>
      <dgm:spPr/>
      <dgm:t>
        <a:bodyPr/>
        <a:lstStyle/>
        <a:p>
          <a:endParaRPr lang="ru-RU"/>
        </a:p>
      </dgm:t>
    </dgm:pt>
    <dgm:pt modelId="{E414F632-D820-4864-8A6B-AF264AB6C291}">
      <dgm:prSet/>
      <dgm:spPr/>
      <dgm:t>
        <a:bodyPr/>
        <a:lstStyle/>
        <a:p>
          <a:r>
            <a:rPr lang="ru-RU" dirty="0" smtClean="0"/>
            <a:t>сформированное умение осознавать своё незнание, находить причину сделанной ошибки, сравнивать результаты своей деятельности с образцом; самостоятельность в оценке процесса и результата решения учебной задачи</a:t>
          </a:r>
          <a:endParaRPr lang="ru-RU" dirty="0"/>
        </a:p>
      </dgm:t>
    </dgm:pt>
    <dgm:pt modelId="{2DB77844-9B1F-4C3A-B139-C0EFE6B9164B}" type="parTrans" cxnId="{F88C4041-5D2C-4450-85E2-0F99470CC5CD}">
      <dgm:prSet/>
      <dgm:spPr/>
      <dgm:t>
        <a:bodyPr/>
        <a:lstStyle/>
        <a:p>
          <a:endParaRPr lang="ru-RU"/>
        </a:p>
      </dgm:t>
    </dgm:pt>
    <dgm:pt modelId="{41730C95-D4C5-4E63-8801-3B5D41738E0D}" type="sibTrans" cxnId="{F88C4041-5D2C-4450-85E2-0F99470CC5CD}">
      <dgm:prSet/>
      <dgm:spPr/>
      <dgm:t>
        <a:bodyPr/>
        <a:lstStyle/>
        <a:p>
          <a:endParaRPr lang="ru-RU"/>
        </a:p>
      </dgm:t>
    </dgm:pt>
    <dgm:pt modelId="{25DA7887-0834-411B-A1C7-950C86D86272}">
      <dgm:prSet/>
      <dgm:spPr/>
      <dgm:t>
        <a:bodyPr/>
        <a:lstStyle/>
        <a:p>
          <a:r>
            <a:rPr lang="ru-RU" dirty="0" smtClean="0"/>
            <a:t>высокий (в соответствии с возрастными возможностями) уровень психических процессов, особенно важных для деятельности учения: воображения, мышления, связной речи</a:t>
          </a:r>
          <a:endParaRPr lang="ru-RU" dirty="0"/>
        </a:p>
      </dgm:t>
    </dgm:pt>
    <dgm:pt modelId="{956FA6EF-015B-4C26-BE55-95CB1708202E}" type="parTrans" cxnId="{E2810C7C-55F3-469C-B76E-87CFCACD6FDC}">
      <dgm:prSet/>
      <dgm:spPr/>
      <dgm:t>
        <a:bodyPr/>
        <a:lstStyle/>
        <a:p>
          <a:endParaRPr lang="ru-RU"/>
        </a:p>
      </dgm:t>
    </dgm:pt>
    <dgm:pt modelId="{872F0293-7952-4AE9-A9D0-C3FDFA3EC1A7}" type="sibTrans" cxnId="{E2810C7C-55F3-469C-B76E-87CFCACD6FDC}">
      <dgm:prSet/>
      <dgm:spPr/>
      <dgm:t>
        <a:bodyPr/>
        <a:lstStyle/>
        <a:p>
          <a:endParaRPr lang="ru-RU"/>
        </a:p>
      </dgm:t>
    </dgm:pt>
    <dgm:pt modelId="{9D4FC0D4-C2AF-478B-87AF-6A25FC9DCCB0}" type="pres">
      <dgm:prSet presAssocID="{B06FDA47-B094-42C0-A2B8-5A741EB43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45E6E0-75CF-45E6-A4DE-C60A4093ED25}" type="pres">
      <dgm:prSet presAssocID="{B8D9D33D-7BB3-45C1-AC1B-95E8BDAABF9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3B145-6A08-4EB5-B99E-392A3740356D}" type="pres">
      <dgm:prSet presAssocID="{B8D9D33D-7BB3-45C1-AC1B-95E8BDAABF9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59ED8-5421-41B0-B122-A4ACD906FB2E}" type="pres">
      <dgm:prSet presAssocID="{21D7F99E-BB86-4A82-800D-5F505A5702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ECA21-0B83-47CC-82B9-58ACA43DCCFD}" type="pres">
      <dgm:prSet presAssocID="{21D7F99E-BB86-4A82-800D-5F505A5702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88222-C0D7-4266-BD4A-6C2C9EB20488}" type="pres">
      <dgm:prSet presAssocID="{E414F632-D820-4864-8A6B-AF264AB6C29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EC66E-3466-4F98-B9A7-26AB4337BD4F}" type="pres">
      <dgm:prSet presAssocID="{41730C95-D4C5-4E63-8801-3B5D41738E0D}" presName="spacer" presStyleCnt="0"/>
      <dgm:spPr/>
    </dgm:pt>
    <dgm:pt modelId="{C8E49FEB-2616-4579-93A1-807F6FBC58C7}" type="pres">
      <dgm:prSet presAssocID="{25DA7887-0834-411B-A1C7-950C86D86272}" presName="parentText" presStyleLbl="node1" presStyleIdx="3" presStyleCnt="4" custLinFactY="2511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C532A-5FD2-49C4-9D4F-0176438CA6EA}" type="presOf" srcId="{B8D9D33D-7BB3-45C1-AC1B-95E8BDAABF92}" destId="{B845E6E0-75CF-45E6-A4DE-C60A4093ED25}" srcOrd="0" destOrd="0" presId="urn:microsoft.com/office/officeart/2005/8/layout/vList2"/>
    <dgm:cxn modelId="{552CC35C-72E9-4903-A606-A9BB9C915BD2}" srcId="{B06FDA47-B094-42C0-A2B8-5A741EB43F46}" destId="{21D7F99E-BB86-4A82-800D-5F505A5702EF}" srcOrd="1" destOrd="0" parTransId="{3E88A757-3599-4B02-A8D8-BC2A476AD176}" sibTransId="{5963D153-6C4C-413A-8932-3E3CBA22A382}"/>
    <dgm:cxn modelId="{8A7549A6-04D7-4F5D-81F0-02CBD220A721}" srcId="{B8D9D33D-7BB3-45C1-AC1B-95E8BDAABF92}" destId="{287745AD-65A5-4A4D-A0B8-FC66BFFCA89B}" srcOrd="0" destOrd="0" parTransId="{D9BD6B52-EC2C-4FC4-9108-F79E30C577EC}" sibTransId="{D467D040-99FB-4505-840C-3E54188DC356}"/>
    <dgm:cxn modelId="{DF327151-7C5A-4A62-9619-23FE2E61C583}" type="presOf" srcId="{287745AD-65A5-4A4D-A0B8-FC66BFFCA89B}" destId="{4233B145-6A08-4EB5-B99E-392A3740356D}" srcOrd="0" destOrd="0" presId="urn:microsoft.com/office/officeart/2005/8/layout/vList2"/>
    <dgm:cxn modelId="{E2810C7C-55F3-469C-B76E-87CFCACD6FDC}" srcId="{B06FDA47-B094-42C0-A2B8-5A741EB43F46}" destId="{25DA7887-0834-411B-A1C7-950C86D86272}" srcOrd="3" destOrd="0" parTransId="{956FA6EF-015B-4C26-BE55-95CB1708202E}" sibTransId="{872F0293-7952-4AE9-A9D0-C3FDFA3EC1A7}"/>
    <dgm:cxn modelId="{683FEC5A-8B9F-491F-844A-C67473467E09}" srcId="{B06FDA47-B094-42C0-A2B8-5A741EB43F46}" destId="{B8D9D33D-7BB3-45C1-AC1B-95E8BDAABF92}" srcOrd="0" destOrd="0" parTransId="{1BDE69B2-69DE-4295-9FC9-2152CF3BFC09}" sibTransId="{9C4F7ED2-4D36-487B-B8AD-6D3D46288BE9}"/>
    <dgm:cxn modelId="{176DD301-B796-4BE2-BFBB-58B8D9DFB8AF}" type="presOf" srcId="{DF57DA43-16EB-4B73-AC23-2722028EBBCE}" destId="{823ECA21-0B83-47CC-82B9-58ACA43DCCFD}" srcOrd="0" destOrd="0" presId="urn:microsoft.com/office/officeart/2005/8/layout/vList2"/>
    <dgm:cxn modelId="{8F477B53-657F-44C8-9A49-EF7A5F7DE60C}" type="presOf" srcId="{E414F632-D820-4864-8A6B-AF264AB6C291}" destId="{12A88222-C0D7-4266-BD4A-6C2C9EB20488}" srcOrd="0" destOrd="0" presId="urn:microsoft.com/office/officeart/2005/8/layout/vList2"/>
    <dgm:cxn modelId="{04F81A64-F1C7-4E56-8942-7D587BE34099}" type="presOf" srcId="{B06FDA47-B094-42C0-A2B8-5A741EB43F46}" destId="{9D4FC0D4-C2AF-478B-87AF-6A25FC9DCCB0}" srcOrd="0" destOrd="0" presId="urn:microsoft.com/office/officeart/2005/8/layout/vList2"/>
    <dgm:cxn modelId="{5710ED12-3A2B-4E48-88B1-5094FCBE2DF9}" type="presOf" srcId="{25DA7887-0834-411B-A1C7-950C86D86272}" destId="{C8E49FEB-2616-4579-93A1-807F6FBC58C7}" srcOrd="0" destOrd="0" presId="urn:microsoft.com/office/officeart/2005/8/layout/vList2"/>
    <dgm:cxn modelId="{5657F40D-7B90-4C9B-88C7-C15E59F42C26}" type="presOf" srcId="{21D7F99E-BB86-4A82-800D-5F505A5702EF}" destId="{33D59ED8-5421-41B0-B122-A4ACD906FB2E}" srcOrd="0" destOrd="0" presId="urn:microsoft.com/office/officeart/2005/8/layout/vList2"/>
    <dgm:cxn modelId="{C974E27A-A88D-4D6A-99A2-CEA0A5640427}" srcId="{21D7F99E-BB86-4A82-800D-5F505A5702EF}" destId="{DF57DA43-16EB-4B73-AC23-2722028EBBCE}" srcOrd="0" destOrd="0" parTransId="{41100453-1FC7-4898-85EB-76842AAE1128}" sibTransId="{7A7FA61C-E876-4B2C-87AD-0E09E1FDE49D}"/>
    <dgm:cxn modelId="{F88C4041-5D2C-4450-85E2-0F99470CC5CD}" srcId="{B06FDA47-B094-42C0-A2B8-5A741EB43F46}" destId="{E414F632-D820-4864-8A6B-AF264AB6C291}" srcOrd="2" destOrd="0" parTransId="{2DB77844-9B1F-4C3A-B139-C0EFE6B9164B}" sibTransId="{41730C95-D4C5-4E63-8801-3B5D41738E0D}"/>
    <dgm:cxn modelId="{04C2DE27-6789-46BD-902B-83234A0B67F5}" type="presParOf" srcId="{9D4FC0D4-C2AF-478B-87AF-6A25FC9DCCB0}" destId="{B845E6E0-75CF-45E6-A4DE-C60A4093ED25}" srcOrd="0" destOrd="0" presId="urn:microsoft.com/office/officeart/2005/8/layout/vList2"/>
    <dgm:cxn modelId="{9C6936F4-68E9-487C-9AFE-A60E88D59FA6}" type="presParOf" srcId="{9D4FC0D4-C2AF-478B-87AF-6A25FC9DCCB0}" destId="{4233B145-6A08-4EB5-B99E-392A3740356D}" srcOrd="1" destOrd="0" presId="urn:microsoft.com/office/officeart/2005/8/layout/vList2"/>
    <dgm:cxn modelId="{29B27CDF-2F5C-4CFE-B28D-2AAC6DC5D55C}" type="presParOf" srcId="{9D4FC0D4-C2AF-478B-87AF-6A25FC9DCCB0}" destId="{33D59ED8-5421-41B0-B122-A4ACD906FB2E}" srcOrd="2" destOrd="0" presId="urn:microsoft.com/office/officeart/2005/8/layout/vList2"/>
    <dgm:cxn modelId="{CA6FFE2D-611F-473B-A42B-77347993DCB4}" type="presParOf" srcId="{9D4FC0D4-C2AF-478B-87AF-6A25FC9DCCB0}" destId="{823ECA21-0B83-47CC-82B9-58ACA43DCCFD}" srcOrd="3" destOrd="0" presId="urn:microsoft.com/office/officeart/2005/8/layout/vList2"/>
    <dgm:cxn modelId="{EF61EC90-9BCB-47E4-BB32-097F760981F1}" type="presParOf" srcId="{9D4FC0D4-C2AF-478B-87AF-6A25FC9DCCB0}" destId="{12A88222-C0D7-4266-BD4A-6C2C9EB20488}" srcOrd="4" destOrd="0" presId="urn:microsoft.com/office/officeart/2005/8/layout/vList2"/>
    <dgm:cxn modelId="{FCCCB970-28EE-4D05-A4A3-C5170DA20044}" type="presParOf" srcId="{9D4FC0D4-C2AF-478B-87AF-6A25FC9DCCB0}" destId="{3ACEC66E-3466-4F98-B9A7-26AB4337BD4F}" srcOrd="5" destOrd="0" presId="urn:microsoft.com/office/officeart/2005/8/layout/vList2"/>
    <dgm:cxn modelId="{59079749-AA26-43D2-91EC-537E282625EE}" type="presParOf" srcId="{9D4FC0D4-C2AF-478B-87AF-6A25FC9DCCB0}" destId="{C8E49FEB-2616-4579-93A1-807F6FBC58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6FDA47-B094-42C0-A2B8-5A741EB43F4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9D33D-7BB3-45C1-AC1B-95E8BDAABF92}">
      <dgm:prSet phldrT="[Текст]"/>
      <dgm:spPr/>
      <dgm:t>
        <a:bodyPr/>
        <a:lstStyle/>
        <a:p>
          <a:r>
            <a:rPr lang="ru-RU" dirty="0" smtClean="0"/>
            <a:t>обучение строится с учётом психологических особенностей и возможностей младших школьников, их индивидуальности и способностей</a:t>
          </a:r>
          <a:endParaRPr lang="ru-RU" dirty="0"/>
        </a:p>
      </dgm:t>
    </dgm:pt>
    <dgm:pt modelId="{1BDE69B2-69DE-4295-9FC9-2152CF3BFC09}" type="parTrans" cxnId="{683FEC5A-8B9F-491F-844A-C67473467E09}">
      <dgm:prSet/>
      <dgm:spPr/>
      <dgm:t>
        <a:bodyPr/>
        <a:lstStyle/>
        <a:p>
          <a:endParaRPr lang="ru-RU"/>
        </a:p>
      </dgm:t>
    </dgm:pt>
    <dgm:pt modelId="{9C4F7ED2-4D36-487B-B8AD-6D3D46288BE9}" type="sibTrans" cxnId="{683FEC5A-8B9F-491F-844A-C67473467E09}">
      <dgm:prSet/>
      <dgm:spPr/>
      <dgm:t>
        <a:bodyPr/>
        <a:lstStyle/>
        <a:p>
          <a:endParaRPr lang="ru-RU"/>
        </a:p>
      </dgm:t>
    </dgm:pt>
    <dgm:pt modelId="{287745AD-65A5-4A4D-A0B8-FC66BFFCA89B}">
      <dgm:prSet phldrT="[Текст]" phldr="1"/>
      <dgm:spPr/>
      <dgm:t>
        <a:bodyPr/>
        <a:lstStyle/>
        <a:p>
          <a:endParaRPr lang="ru-RU" dirty="0"/>
        </a:p>
      </dgm:t>
    </dgm:pt>
    <dgm:pt modelId="{D9BD6B52-EC2C-4FC4-9108-F79E30C577EC}" type="parTrans" cxnId="{8A7549A6-04D7-4F5D-81F0-02CBD220A721}">
      <dgm:prSet/>
      <dgm:spPr/>
      <dgm:t>
        <a:bodyPr/>
        <a:lstStyle/>
        <a:p>
          <a:endParaRPr lang="ru-RU"/>
        </a:p>
      </dgm:t>
    </dgm:pt>
    <dgm:pt modelId="{D467D040-99FB-4505-840C-3E54188DC356}" type="sibTrans" cxnId="{8A7549A6-04D7-4F5D-81F0-02CBD220A721}">
      <dgm:prSet/>
      <dgm:spPr/>
      <dgm:t>
        <a:bodyPr/>
        <a:lstStyle/>
        <a:p>
          <a:endParaRPr lang="ru-RU"/>
        </a:p>
      </dgm:t>
    </dgm:pt>
    <dgm:pt modelId="{21D7F99E-BB86-4A82-800D-5F505A5702EF}">
      <dgm:prSet phldrT="[Текст]"/>
      <dgm:spPr/>
      <dgm:t>
        <a:bodyPr/>
        <a:lstStyle/>
        <a:p>
          <a:r>
            <a:rPr lang="ru-RU" dirty="0" smtClean="0"/>
            <a:t>методика изучения каждого учебного предмета ориентируется на общее развитие ребёнка, формирование учебной деятельности, восполнение его духовной и эмоциональной культуры</a:t>
          </a:r>
          <a:endParaRPr lang="ru-RU" dirty="0"/>
        </a:p>
      </dgm:t>
    </dgm:pt>
    <dgm:pt modelId="{3E88A757-3599-4B02-A8D8-BC2A476AD176}" type="parTrans" cxnId="{552CC35C-72E9-4903-A606-A9BB9C915BD2}">
      <dgm:prSet/>
      <dgm:spPr/>
      <dgm:t>
        <a:bodyPr/>
        <a:lstStyle/>
        <a:p>
          <a:endParaRPr lang="ru-RU"/>
        </a:p>
      </dgm:t>
    </dgm:pt>
    <dgm:pt modelId="{5963D153-6C4C-413A-8932-3E3CBA22A382}" type="sibTrans" cxnId="{552CC35C-72E9-4903-A606-A9BB9C915BD2}">
      <dgm:prSet/>
      <dgm:spPr/>
      <dgm:t>
        <a:bodyPr/>
        <a:lstStyle/>
        <a:p>
          <a:endParaRPr lang="ru-RU"/>
        </a:p>
      </dgm:t>
    </dgm:pt>
    <dgm:pt modelId="{DF57DA43-16EB-4B73-AC23-2722028EBBCE}">
      <dgm:prSet phldrT="[Текст]" phldr="1"/>
      <dgm:spPr/>
      <dgm:t>
        <a:bodyPr/>
        <a:lstStyle/>
        <a:p>
          <a:endParaRPr lang="ru-RU" dirty="0"/>
        </a:p>
      </dgm:t>
    </dgm:pt>
    <dgm:pt modelId="{41100453-1FC7-4898-85EB-76842AAE1128}" type="parTrans" cxnId="{C974E27A-A88D-4D6A-99A2-CEA0A5640427}">
      <dgm:prSet/>
      <dgm:spPr/>
      <dgm:t>
        <a:bodyPr/>
        <a:lstStyle/>
        <a:p>
          <a:endParaRPr lang="ru-RU"/>
        </a:p>
      </dgm:t>
    </dgm:pt>
    <dgm:pt modelId="{7A7FA61C-E876-4B2C-87AD-0E09E1FDE49D}" type="sibTrans" cxnId="{C974E27A-A88D-4D6A-99A2-CEA0A5640427}">
      <dgm:prSet/>
      <dgm:spPr/>
      <dgm:t>
        <a:bodyPr/>
        <a:lstStyle/>
        <a:p>
          <a:endParaRPr lang="ru-RU"/>
        </a:p>
      </dgm:t>
    </dgm:pt>
    <dgm:pt modelId="{E414F632-D820-4864-8A6B-AF264AB6C291}">
      <dgm:prSet/>
      <dgm:spPr/>
      <dgm:t>
        <a:bodyPr/>
        <a:lstStyle/>
        <a:p>
          <a:r>
            <a:rPr lang="ru-RU" dirty="0" smtClean="0"/>
            <a:t>обучение строится на основе дифференциации, позволяющей учитывать индивидуальный темп продвижения школьника, корректировать возникающие трудности, обеспечить поддержку способностей</a:t>
          </a:r>
          <a:endParaRPr lang="ru-RU" dirty="0"/>
        </a:p>
      </dgm:t>
    </dgm:pt>
    <dgm:pt modelId="{2DB77844-9B1F-4C3A-B139-C0EFE6B9164B}" type="parTrans" cxnId="{F88C4041-5D2C-4450-85E2-0F99470CC5CD}">
      <dgm:prSet/>
      <dgm:spPr/>
      <dgm:t>
        <a:bodyPr/>
        <a:lstStyle/>
        <a:p>
          <a:endParaRPr lang="ru-RU"/>
        </a:p>
      </dgm:t>
    </dgm:pt>
    <dgm:pt modelId="{41730C95-D4C5-4E63-8801-3B5D41738E0D}" type="sibTrans" cxnId="{F88C4041-5D2C-4450-85E2-0F99470CC5CD}">
      <dgm:prSet/>
      <dgm:spPr/>
      <dgm:t>
        <a:bodyPr/>
        <a:lstStyle/>
        <a:p>
          <a:endParaRPr lang="ru-RU"/>
        </a:p>
      </dgm:t>
    </dgm:pt>
    <dgm:pt modelId="{9D4FC0D4-C2AF-478B-87AF-6A25FC9DCCB0}" type="pres">
      <dgm:prSet presAssocID="{B06FDA47-B094-42C0-A2B8-5A741EB43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45E6E0-75CF-45E6-A4DE-C60A4093ED25}" type="pres">
      <dgm:prSet presAssocID="{B8D9D33D-7BB3-45C1-AC1B-95E8BDAABF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3B145-6A08-4EB5-B99E-392A3740356D}" type="pres">
      <dgm:prSet presAssocID="{B8D9D33D-7BB3-45C1-AC1B-95E8BDAABF9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59ED8-5421-41B0-B122-A4ACD906FB2E}" type="pres">
      <dgm:prSet presAssocID="{21D7F99E-BB86-4A82-800D-5F505A5702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ECA21-0B83-47CC-82B9-58ACA43DCCFD}" type="pres">
      <dgm:prSet presAssocID="{21D7F99E-BB86-4A82-800D-5F505A5702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88222-C0D7-4266-BD4A-6C2C9EB20488}" type="pres">
      <dgm:prSet presAssocID="{E414F632-D820-4864-8A6B-AF264AB6C29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2CC35C-72E9-4903-A606-A9BB9C915BD2}" srcId="{B06FDA47-B094-42C0-A2B8-5A741EB43F46}" destId="{21D7F99E-BB86-4A82-800D-5F505A5702EF}" srcOrd="1" destOrd="0" parTransId="{3E88A757-3599-4B02-A8D8-BC2A476AD176}" sibTransId="{5963D153-6C4C-413A-8932-3E3CBA22A382}"/>
    <dgm:cxn modelId="{8A7549A6-04D7-4F5D-81F0-02CBD220A721}" srcId="{B8D9D33D-7BB3-45C1-AC1B-95E8BDAABF92}" destId="{287745AD-65A5-4A4D-A0B8-FC66BFFCA89B}" srcOrd="0" destOrd="0" parTransId="{D9BD6B52-EC2C-4FC4-9108-F79E30C577EC}" sibTransId="{D467D040-99FB-4505-840C-3E54188DC356}"/>
    <dgm:cxn modelId="{BD099CE9-43B7-4202-9A5E-FD49E16077C8}" type="presOf" srcId="{B06FDA47-B094-42C0-A2B8-5A741EB43F46}" destId="{9D4FC0D4-C2AF-478B-87AF-6A25FC9DCCB0}" srcOrd="0" destOrd="0" presId="urn:microsoft.com/office/officeart/2005/8/layout/vList2"/>
    <dgm:cxn modelId="{4C375972-6FDB-4192-B6EB-37F84962C294}" type="presOf" srcId="{21D7F99E-BB86-4A82-800D-5F505A5702EF}" destId="{33D59ED8-5421-41B0-B122-A4ACD906FB2E}" srcOrd="0" destOrd="0" presId="urn:microsoft.com/office/officeart/2005/8/layout/vList2"/>
    <dgm:cxn modelId="{683FEC5A-8B9F-491F-844A-C67473467E09}" srcId="{B06FDA47-B094-42C0-A2B8-5A741EB43F46}" destId="{B8D9D33D-7BB3-45C1-AC1B-95E8BDAABF92}" srcOrd="0" destOrd="0" parTransId="{1BDE69B2-69DE-4295-9FC9-2152CF3BFC09}" sibTransId="{9C4F7ED2-4D36-487B-B8AD-6D3D46288BE9}"/>
    <dgm:cxn modelId="{75344BAA-713F-41E4-BDAC-248AA3628B3D}" type="presOf" srcId="{E414F632-D820-4864-8A6B-AF264AB6C291}" destId="{12A88222-C0D7-4266-BD4A-6C2C9EB20488}" srcOrd="0" destOrd="0" presId="urn:microsoft.com/office/officeart/2005/8/layout/vList2"/>
    <dgm:cxn modelId="{6D06312F-3FCF-4422-A0B7-D1B7DFAB48A7}" type="presOf" srcId="{B8D9D33D-7BB3-45C1-AC1B-95E8BDAABF92}" destId="{B845E6E0-75CF-45E6-A4DE-C60A4093ED25}" srcOrd="0" destOrd="0" presId="urn:microsoft.com/office/officeart/2005/8/layout/vList2"/>
    <dgm:cxn modelId="{A70A74C3-0054-4A1E-88A1-915783A1D181}" type="presOf" srcId="{287745AD-65A5-4A4D-A0B8-FC66BFFCA89B}" destId="{4233B145-6A08-4EB5-B99E-392A3740356D}" srcOrd="0" destOrd="0" presId="urn:microsoft.com/office/officeart/2005/8/layout/vList2"/>
    <dgm:cxn modelId="{C974E27A-A88D-4D6A-99A2-CEA0A5640427}" srcId="{21D7F99E-BB86-4A82-800D-5F505A5702EF}" destId="{DF57DA43-16EB-4B73-AC23-2722028EBBCE}" srcOrd="0" destOrd="0" parTransId="{41100453-1FC7-4898-85EB-76842AAE1128}" sibTransId="{7A7FA61C-E876-4B2C-87AD-0E09E1FDE49D}"/>
    <dgm:cxn modelId="{FFEC50B9-5CEA-47E7-AD45-A8FF5FA4BBBF}" type="presOf" srcId="{DF57DA43-16EB-4B73-AC23-2722028EBBCE}" destId="{823ECA21-0B83-47CC-82B9-58ACA43DCCFD}" srcOrd="0" destOrd="0" presId="urn:microsoft.com/office/officeart/2005/8/layout/vList2"/>
    <dgm:cxn modelId="{F88C4041-5D2C-4450-85E2-0F99470CC5CD}" srcId="{B06FDA47-B094-42C0-A2B8-5A741EB43F46}" destId="{E414F632-D820-4864-8A6B-AF264AB6C291}" srcOrd="2" destOrd="0" parTransId="{2DB77844-9B1F-4C3A-B139-C0EFE6B9164B}" sibTransId="{41730C95-D4C5-4E63-8801-3B5D41738E0D}"/>
    <dgm:cxn modelId="{85FAC668-5905-4B75-80BE-0F3418B9BEAE}" type="presParOf" srcId="{9D4FC0D4-C2AF-478B-87AF-6A25FC9DCCB0}" destId="{B845E6E0-75CF-45E6-A4DE-C60A4093ED25}" srcOrd="0" destOrd="0" presId="urn:microsoft.com/office/officeart/2005/8/layout/vList2"/>
    <dgm:cxn modelId="{5D422335-2778-4C88-A8B0-145EDE05F853}" type="presParOf" srcId="{9D4FC0D4-C2AF-478B-87AF-6A25FC9DCCB0}" destId="{4233B145-6A08-4EB5-B99E-392A3740356D}" srcOrd="1" destOrd="0" presId="urn:microsoft.com/office/officeart/2005/8/layout/vList2"/>
    <dgm:cxn modelId="{37AD4171-E0D3-486C-AA80-5321504C8075}" type="presParOf" srcId="{9D4FC0D4-C2AF-478B-87AF-6A25FC9DCCB0}" destId="{33D59ED8-5421-41B0-B122-A4ACD906FB2E}" srcOrd="2" destOrd="0" presId="urn:microsoft.com/office/officeart/2005/8/layout/vList2"/>
    <dgm:cxn modelId="{821BD107-9B52-46C1-AE43-D7FC5662746F}" type="presParOf" srcId="{9D4FC0D4-C2AF-478B-87AF-6A25FC9DCCB0}" destId="{823ECA21-0B83-47CC-82B9-58ACA43DCCFD}" srcOrd="3" destOrd="0" presId="urn:microsoft.com/office/officeart/2005/8/layout/vList2"/>
    <dgm:cxn modelId="{A1BB2F76-2187-4A34-B269-2DF9C36E9F68}" type="presParOf" srcId="{9D4FC0D4-C2AF-478B-87AF-6A25FC9DCCB0}" destId="{12A88222-C0D7-4266-BD4A-6C2C9EB204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6FDA47-B094-42C0-A2B8-5A741EB43F46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9D33D-7BB3-45C1-AC1B-95E8BDAABF92}">
      <dgm:prSet phldrT="[Текст]"/>
      <dgm:spPr/>
      <dgm:t>
        <a:bodyPr/>
        <a:lstStyle/>
        <a:p>
          <a:r>
            <a:rPr lang="ru-RU" dirty="0" smtClean="0"/>
            <a:t>умения принимать и решать учебную задачу. Практическая задача - «что делать» и учебная - «как делать»</a:t>
          </a:r>
          <a:endParaRPr lang="ru-RU" dirty="0"/>
        </a:p>
      </dgm:t>
    </dgm:pt>
    <dgm:pt modelId="{1BDE69B2-69DE-4295-9FC9-2152CF3BFC09}" type="parTrans" cxnId="{683FEC5A-8B9F-491F-844A-C67473467E09}">
      <dgm:prSet/>
      <dgm:spPr/>
      <dgm:t>
        <a:bodyPr/>
        <a:lstStyle/>
        <a:p>
          <a:endParaRPr lang="ru-RU"/>
        </a:p>
      </dgm:t>
    </dgm:pt>
    <dgm:pt modelId="{9C4F7ED2-4D36-487B-B8AD-6D3D46288BE9}" type="sibTrans" cxnId="{683FEC5A-8B9F-491F-844A-C67473467E09}">
      <dgm:prSet/>
      <dgm:spPr/>
      <dgm:t>
        <a:bodyPr/>
        <a:lstStyle/>
        <a:p>
          <a:endParaRPr lang="ru-RU"/>
        </a:p>
      </dgm:t>
    </dgm:pt>
    <dgm:pt modelId="{287745AD-65A5-4A4D-A0B8-FC66BFFCA89B}">
      <dgm:prSet phldrT="[Текст]" phldr="1"/>
      <dgm:spPr/>
      <dgm:t>
        <a:bodyPr/>
        <a:lstStyle/>
        <a:p>
          <a:endParaRPr lang="ru-RU" dirty="0"/>
        </a:p>
      </dgm:t>
    </dgm:pt>
    <dgm:pt modelId="{D9BD6B52-EC2C-4FC4-9108-F79E30C577EC}" type="parTrans" cxnId="{8A7549A6-04D7-4F5D-81F0-02CBD220A721}">
      <dgm:prSet/>
      <dgm:spPr/>
      <dgm:t>
        <a:bodyPr/>
        <a:lstStyle/>
        <a:p>
          <a:endParaRPr lang="ru-RU"/>
        </a:p>
      </dgm:t>
    </dgm:pt>
    <dgm:pt modelId="{D467D040-99FB-4505-840C-3E54188DC356}" type="sibTrans" cxnId="{8A7549A6-04D7-4F5D-81F0-02CBD220A721}">
      <dgm:prSet/>
      <dgm:spPr/>
      <dgm:t>
        <a:bodyPr/>
        <a:lstStyle/>
        <a:p>
          <a:endParaRPr lang="ru-RU"/>
        </a:p>
      </dgm:t>
    </dgm:pt>
    <dgm:pt modelId="{21D7F99E-BB86-4A82-800D-5F505A5702EF}">
      <dgm:prSet phldrT="[Текст]"/>
      <dgm:spPr/>
      <dgm:t>
        <a:bodyPr/>
        <a:lstStyle/>
        <a:p>
          <a:r>
            <a:rPr lang="ru-RU" dirty="0" smtClean="0"/>
            <a:t>Умения анализировать, сравнивать, классифицировать</a:t>
          </a:r>
          <a:endParaRPr lang="ru-RU" dirty="0"/>
        </a:p>
      </dgm:t>
    </dgm:pt>
    <dgm:pt modelId="{3E88A757-3599-4B02-A8D8-BC2A476AD176}" type="parTrans" cxnId="{552CC35C-72E9-4903-A606-A9BB9C915BD2}">
      <dgm:prSet/>
      <dgm:spPr/>
      <dgm:t>
        <a:bodyPr/>
        <a:lstStyle/>
        <a:p>
          <a:endParaRPr lang="ru-RU"/>
        </a:p>
      </dgm:t>
    </dgm:pt>
    <dgm:pt modelId="{5963D153-6C4C-413A-8932-3E3CBA22A382}" type="sibTrans" cxnId="{552CC35C-72E9-4903-A606-A9BB9C915BD2}">
      <dgm:prSet/>
      <dgm:spPr/>
      <dgm:t>
        <a:bodyPr/>
        <a:lstStyle/>
        <a:p>
          <a:endParaRPr lang="ru-RU"/>
        </a:p>
      </dgm:t>
    </dgm:pt>
    <dgm:pt modelId="{DF57DA43-16EB-4B73-AC23-2722028EBBCE}">
      <dgm:prSet phldrT="[Текст]" phldr="1"/>
      <dgm:spPr/>
      <dgm:t>
        <a:bodyPr/>
        <a:lstStyle/>
        <a:p>
          <a:endParaRPr lang="ru-RU" dirty="0"/>
        </a:p>
      </dgm:t>
    </dgm:pt>
    <dgm:pt modelId="{41100453-1FC7-4898-85EB-76842AAE1128}" type="parTrans" cxnId="{C974E27A-A88D-4D6A-99A2-CEA0A5640427}">
      <dgm:prSet/>
      <dgm:spPr/>
      <dgm:t>
        <a:bodyPr/>
        <a:lstStyle/>
        <a:p>
          <a:endParaRPr lang="ru-RU"/>
        </a:p>
      </dgm:t>
    </dgm:pt>
    <dgm:pt modelId="{7A7FA61C-E876-4B2C-87AD-0E09E1FDE49D}" type="sibTrans" cxnId="{C974E27A-A88D-4D6A-99A2-CEA0A5640427}">
      <dgm:prSet/>
      <dgm:spPr/>
      <dgm:t>
        <a:bodyPr/>
        <a:lstStyle/>
        <a:p>
          <a:endParaRPr lang="ru-RU"/>
        </a:p>
      </dgm:t>
    </dgm:pt>
    <dgm:pt modelId="{E414F632-D820-4864-8A6B-AF264AB6C291}">
      <dgm:prSet/>
      <dgm:spPr/>
      <dgm:t>
        <a:bodyPr/>
        <a:lstStyle/>
        <a:p>
          <a:r>
            <a:rPr lang="ru-RU" dirty="0" smtClean="0"/>
            <a:t>Работа с моделями (построение и преобразование различных моделей).</a:t>
          </a:r>
          <a:endParaRPr lang="ru-RU" dirty="0"/>
        </a:p>
      </dgm:t>
    </dgm:pt>
    <dgm:pt modelId="{2DB77844-9B1F-4C3A-B139-C0EFE6B9164B}" type="parTrans" cxnId="{F88C4041-5D2C-4450-85E2-0F99470CC5CD}">
      <dgm:prSet/>
      <dgm:spPr/>
      <dgm:t>
        <a:bodyPr/>
        <a:lstStyle/>
        <a:p>
          <a:endParaRPr lang="ru-RU"/>
        </a:p>
      </dgm:t>
    </dgm:pt>
    <dgm:pt modelId="{41730C95-D4C5-4E63-8801-3B5D41738E0D}" type="sibTrans" cxnId="{F88C4041-5D2C-4450-85E2-0F99470CC5CD}">
      <dgm:prSet/>
      <dgm:spPr/>
      <dgm:t>
        <a:bodyPr/>
        <a:lstStyle/>
        <a:p>
          <a:endParaRPr lang="ru-RU"/>
        </a:p>
      </dgm:t>
    </dgm:pt>
    <dgm:pt modelId="{25DA7887-0834-411B-A1C7-950C86D86272}">
      <dgm:prSet/>
      <dgm:spPr/>
      <dgm:t>
        <a:bodyPr/>
        <a:lstStyle/>
        <a:p>
          <a:r>
            <a:rPr lang="ru-RU" dirty="0" smtClean="0"/>
            <a:t>Контроль и самоконтроль, оценка и самооценка. Постепенный переход от итогового контроля «что сделано» к пооперационному «как выполнена каждая операция, входящая в состав учебного действия».</a:t>
          </a:r>
          <a:endParaRPr lang="ru-RU" dirty="0"/>
        </a:p>
      </dgm:t>
    </dgm:pt>
    <dgm:pt modelId="{956FA6EF-015B-4C26-BE55-95CB1708202E}" type="parTrans" cxnId="{E2810C7C-55F3-469C-B76E-87CFCACD6FDC}">
      <dgm:prSet/>
      <dgm:spPr/>
      <dgm:t>
        <a:bodyPr/>
        <a:lstStyle/>
        <a:p>
          <a:endParaRPr lang="ru-RU"/>
        </a:p>
      </dgm:t>
    </dgm:pt>
    <dgm:pt modelId="{872F0293-7952-4AE9-A9D0-C3FDFA3EC1A7}" type="sibTrans" cxnId="{E2810C7C-55F3-469C-B76E-87CFCACD6FDC}">
      <dgm:prSet/>
      <dgm:spPr/>
      <dgm:t>
        <a:bodyPr/>
        <a:lstStyle/>
        <a:p>
          <a:endParaRPr lang="ru-RU"/>
        </a:p>
      </dgm:t>
    </dgm:pt>
    <dgm:pt modelId="{9D4FC0D4-C2AF-478B-87AF-6A25FC9DCCB0}" type="pres">
      <dgm:prSet presAssocID="{B06FDA47-B094-42C0-A2B8-5A741EB43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45E6E0-75CF-45E6-A4DE-C60A4093ED25}" type="pres">
      <dgm:prSet presAssocID="{B8D9D33D-7BB3-45C1-AC1B-95E8BDAABF92}" presName="parentText" presStyleLbl="node1" presStyleIdx="0" presStyleCnt="4" custLinFactNeighborY="1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3B145-6A08-4EB5-B99E-392A3740356D}" type="pres">
      <dgm:prSet presAssocID="{B8D9D33D-7BB3-45C1-AC1B-95E8BDAABF9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59ED8-5421-41B0-B122-A4ACD906FB2E}" type="pres">
      <dgm:prSet presAssocID="{21D7F99E-BB86-4A82-800D-5F505A5702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ECA21-0B83-47CC-82B9-58ACA43DCCFD}" type="pres">
      <dgm:prSet presAssocID="{21D7F99E-BB86-4A82-800D-5F505A5702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88222-C0D7-4266-BD4A-6C2C9EB20488}" type="pres">
      <dgm:prSet presAssocID="{E414F632-D820-4864-8A6B-AF264AB6C29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EC66E-3466-4F98-B9A7-26AB4337BD4F}" type="pres">
      <dgm:prSet presAssocID="{41730C95-D4C5-4E63-8801-3B5D41738E0D}" presName="spacer" presStyleCnt="0"/>
      <dgm:spPr/>
    </dgm:pt>
    <dgm:pt modelId="{C8E49FEB-2616-4579-93A1-807F6FBC58C7}" type="pres">
      <dgm:prSet presAssocID="{25DA7887-0834-411B-A1C7-950C86D86272}" presName="parentText" presStyleLbl="node1" presStyleIdx="3" presStyleCnt="4" custLinFactY="2511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6E93A-8FA3-4B9D-AF70-441891B5BEAE}" type="presOf" srcId="{25DA7887-0834-411B-A1C7-950C86D86272}" destId="{C8E49FEB-2616-4579-93A1-807F6FBC58C7}" srcOrd="0" destOrd="0" presId="urn:microsoft.com/office/officeart/2005/8/layout/vList2"/>
    <dgm:cxn modelId="{E2810C7C-55F3-469C-B76E-87CFCACD6FDC}" srcId="{B06FDA47-B094-42C0-A2B8-5A741EB43F46}" destId="{25DA7887-0834-411B-A1C7-950C86D86272}" srcOrd="3" destOrd="0" parTransId="{956FA6EF-015B-4C26-BE55-95CB1708202E}" sibTransId="{872F0293-7952-4AE9-A9D0-C3FDFA3EC1A7}"/>
    <dgm:cxn modelId="{552CC35C-72E9-4903-A606-A9BB9C915BD2}" srcId="{B06FDA47-B094-42C0-A2B8-5A741EB43F46}" destId="{21D7F99E-BB86-4A82-800D-5F505A5702EF}" srcOrd="1" destOrd="0" parTransId="{3E88A757-3599-4B02-A8D8-BC2A476AD176}" sibTransId="{5963D153-6C4C-413A-8932-3E3CBA22A382}"/>
    <dgm:cxn modelId="{524BF354-7ED4-4F25-9A14-32E12760C3E3}" type="presOf" srcId="{287745AD-65A5-4A4D-A0B8-FC66BFFCA89B}" destId="{4233B145-6A08-4EB5-B99E-392A3740356D}" srcOrd="0" destOrd="0" presId="urn:microsoft.com/office/officeart/2005/8/layout/vList2"/>
    <dgm:cxn modelId="{B64CE4F9-68DC-4092-8CE6-287FCE4F04AE}" type="presOf" srcId="{B8D9D33D-7BB3-45C1-AC1B-95E8BDAABF92}" destId="{B845E6E0-75CF-45E6-A4DE-C60A4093ED25}" srcOrd="0" destOrd="0" presId="urn:microsoft.com/office/officeart/2005/8/layout/vList2"/>
    <dgm:cxn modelId="{80A4B338-7736-4D85-A66B-FE48B2F7318F}" type="presOf" srcId="{21D7F99E-BB86-4A82-800D-5F505A5702EF}" destId="{33D59ED8-5421-41B0-B122-A4ACD906FB2E}" srcOrd="0" destOrd="0" presId="urn:microsoft.com/office/officeart/2005/8/layout/vList2"/>
    <dgm:cxn modelId="{F88C4041-5D2C-4450-85E2-0F99470CC5CD}" srcId="{B06FDA47-B094-42C0-A2B8-5A741EB43F46}" destId="{E414F632-D820-4864-8A6B-AF264AB6C291}" srcOrd="2" destOrd="0" parTransId="{2DB77844-9B1F-4C3A-B139-C0EFE6B9164B}" sibTransId="{41730C95-D4C5-4E63-8801-3B5D41738E0D}"/>
    <dgm:cxn modelId="{044ADDF0-0555-4B54-A8F9-EEB97E96A77E}" type="presOf" srcId="{DF57DA43-16EB-4B73-AC23-2722028EBBCE}" destId="{823ECA21-0B83-47CC-82B9-58ACA43DCCFD}" srcOrd="0" destOrd="0" presId="urn:microsoft.com/office/officeart/2005/8/layout/vList2"/>
    <dgm:cxn modelId="{EE0B7A94-AFA0-432F-9559-FA6C2CE4A09A}" type="presOf" srcId="{B06FDA47-B094-42C0-A2B8-5A741EB43F46}" destId="{9D4FC0D4-C2AF-478B-87AF-6A25FC9DCCB0}" srcOrd="0" destOrd="0" presId="urn:microsoft.com/office/officeart/2005/8/layout/vList2"/>
    <dgm:cxn modelId="{806B1C77-6409-4D9D-B402-4B1B51B466B9}" type="presOf" srcId="{E414F632-D820-4864-8A6B-AF264AB6C291}" destId="{12A88222-C0D7-4266-BD4A-6C2C9EB20488}" srcOrd="0" destOrd="0" presId="urn:microsoft.com/office/officeart/2005/8/layout/vList2"/>
    <dgm:cxn modelId="{683FEC5A-8B9F-491F-844A-C67473467E09}" srcId="{B06FDA47-B094-42C0-A2B8-5A741EB43F46}" destId="{B8D9D33D-7BB3-45C1-AC1B-95E8BDAABF92}" srcOrd="0" destOrd="0" parTransId="{1BDE69B2-69DE-4295-9FC9-2152CF3BFC09}" sibTransId="{9C4F7ED2-4D36-487B-B8AD-6D3D46288BE9}"/>
    <dgm:cxn modelId="{8A7549A6-04D7-4F5D-81F0-02CBD220A721}" srcId="{B8D9D33D-7BB3-45C1-AC1B-95E8BDAABF92}" destId="{287745AD-65A5-4A4D-A0B8-FC66BFFCA89B}" srcOrd="0" destOrd="0" parTransId="{D9BD6B52-EC2C-4FC4-9108-F79E30C577EC}" sibTransId="{D467D040-99FB-4505-840C-3E54188DC356}"/>
    <dgm:cxn modelId="{C974E27A-A88D-4D6A-99A2-CEA0A5640427}" srcId="{21D7F99E-BB86-4A82-800D-5F505A5702EF}" destId="{DF57DA43-16EB-4B73-AC23-2722028EBBCE}" srcOrd="0" destOrd="0" parTransId="{41100453-1FC7-4898-85EB-76842AAE1128}" sibTransId="{7A7FA61C-E876-4B2C-87AD-0E09E1FDE49D}"/>
    <dgm:cxn modelId="{A52A0E30-0F26-4FD3-ADB3-A79A427CEC22}" type="presParOf" srcId="{9D4FC0D4-C2AF-478B-87AF-6A25FC9DCCB0}" destId="{B845E6E0-75CF-45E6-A4DE-C60A4093ED25}" srcOrd="0" destOrd="0" presId="urn:microsoft.com/office/officeart/2005/8/layout/vList2"/>
    <dgm:cxn modelId="{8734D2E6-3BB6-42D7-BD4B-B21EE178BD35}" type="presParOf" srcId="{9D4FC0D4-C2AF-478B-87AF-6A25FC9DCCB0}" destId="{4233B145-6A08-4EB5-B99E-392A3740356D}" srcOrd="1" destOrd="0" presId="urn:microsoft.com/office/officeart/2005/8/layout/vList2"/>
    <dgm:cxn modelId="{F35EAF29-2836-4187-8E6A-5FB26B584559}" type="presParOf" srcId="{9D4FC0D4-C2AF-478B-87AF-6A25FC9DCCB0}" destId="{33D59ED8-5421-41B0-B122-A4ACD906FB2E}" srcOrd="2" destOrd="0" presId="urn:microsoft.com/office/officeart/2005/8/layout/vList2"/>
    <dgm:cxn modelId="{CB491430-F946-498A-8AB6-9179CA0C8086}" type="presParOf" srcId="{9D4FC0D4-C2AF-478B-87AF-6A25FC9DCCB0}" destId="{823ECA21-0B83-47CC-82B9-58ACA43DCCFD}" srcOrd="3" destOrd="0" presId="urn:microsoft.com/office/officeart/2005/8/layout/vList2"/>
    <dgm:cxn modelId="{A14394A6-FFA8-412A-8D98-8F95F2511ADB}" type="presParOf" srcId="{9D4FC0D4-C2AF-478B-87AF-6A25FC9DCCB0}" destId="{12A88222-C0D7-4266-BD4A-6C2C9EB20488}" srcOrd="4" destOrd="0" presId="urn:microsoft.com/office/officeart/2005/8/layout/vList2"/>
    <dgm:cxn modelId="{FEE0B978-C8BE-4B8F-8B21-BB8A4C5CAAB2}" type="presParOf" srcId="{9D4FC0D4-C2AF-478B-87AF-6A25FC9DCCB0}" destId="{3ACEC66E-3466-4F98-B9A7-26AB4337BD4F}" srcOrd="5" destOrd="0" presId="urn:microsoft.com/office/officeart/2005/8/layout/vList2"/>
    <dgm:cxn modelId="{B7BB67DD-2B98-46FC-BFF2-2EB5CF4155D9}" type="presParOf" srcId="{9D4FC0D4-C2AF-478B-87AF-6A25FC9DCCB0}" destId="{C8E49FEB-2616-4579-93A1-807F6FBC58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196A46-7104-47A1-B0D6-37DABAA3D074}">
      <dgm:prSet phldrT="[Текст]"/>
      <dgm:spPr/>
      <dgm:t>
        <a:bodyPr/>
        <a:lstStyle/>
        <a:p>
          <a:r>
            <a:rPr lang="ru-RU" dirty="0" smtClean="0"/>
            <a:t>Обучение грамоте</a:t>
          </a:r>
          <a:endParaRPr lang="ru-RU" dirty="0"/>
        </a:p>
      </dgm:t>
    </dgm:pt>
    <dgm:pt modelId="{C5991C21-5367-4ED7-9F2F-763BDE3D6818}" type="parTrans" cxnId="{EEE0FCA0-90C8-4383-969E-EC6D32595A4D}">
      <dgm:prSet/>
      <dgm:spPr/>
      <dgm:t>
        <a:bodyPr/>
        <a:lstStyle/>
        <a:p>
          <a:endParaRPr lang="ru-RU"/>
        </a:p>
      </dgm:t>
    </dgm:pt>
    <dgm:pt modelId="{1A95D73A-A3BC-4473-B0BC-13D136B3BA6E}" type="sibTrans" cxnId="{EEE0FCA0-90C8-4383-969E-EC6D32595A4D}">
      <dgm:prSet/>
      <dgm:spPr/>
      <dgm:t>
        <a:bodyPr/>
        <a:lstStyle/>
        <a:p>
          <a:endParaRPr lang="ru-RU"/>
        </a:p>
      </dgm:t>
    </dgm:pt>
    <dgm:pt modelId="{B4049612-02AD-4156-8AEB-4DBA4720B6D4}">
      <dgm:prSet phldrT="[Текст]" phldr="1"/>
      <dgm:spPr/>
      <dgm:t>
        <a:bodyPr/>
        <a:lstStyle/>
        <a:p>
          <a:endParaRPr lang="ru-RU"/>
        </a:p>
      </dgm:t>
    </dgm:pt>
    <dgm:pt modelId="{D2594EE8-428A-411A-9081-EC2DE38F1DAB}" type="parTrans" cxnId="{A9DDF762-B361-4A79-B51C-F745E1025BE4}">
      <dgm:prSet/>
      <dgm:spPr/>
      <dgm:t>
        <a:bodyPr/>
        <a:lstStyle/>
        <a:p>
          <a:endParaRPr lang="ru-RU"/>
        </a:p>
      </dgm:t>
    </dgm:pt>
    <dgm:pt modelId="{9AC9451D-3C20-41B5-94AE-956EB1426F0E}" type="sibTrans" cxnId="{A9DDF762-B361-4A79-B51C-F745E1025BE4}">
      <dgm:prSet/>
      <dgm:spPr/>
      <dgm:t>
        <a:bodyPr/>
        <a:lstStyle/>
        <a:p>
          <a:endParaRPr lang="ru-RU"/>
        </a:p>
      </dgm:t>
    </dgm:pt>
    <dgm:pt modelId="{DB316F90-3D67-46AE-A832-C33753AFBDB2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789FB2E4-D17E-4254-881F-F44AAB79D19D}" type="parTrans" cxnId="{F4881370-C8FD-492B-9575-541ACF167613}">
      <dgm:prSet/>
      <dgm:spPr/>
      <dgm:t>
        <a:bodyPr/>
        <a:lstStyle/>
        <a:p>
          <a:endParaRPr lang="ru-RU"/>
        </a:p>
      </dgm:t>
    </dgm:pt>
    <dgm:pt modelId="{36B7379D-D8C8-4D2A-883A-60D874CD2318}" type="sibTrans" cxnId="{F4881370-C8FD-492B-9575-541ACF167613}">
      <dgm:prSet/>
      <dgm:spPr/>
      <dgm:t>
        <a:bodyPr/>
        <a:lstStyle/>
        <a:p>
          <a:endParaRPr lang="ru-RU"/>
        </a:p>
      </dgm:t>
    </dgm:pt>
    <dgm:pt modelId="{DFBB1375-FFDC-4A8E-9615-23AA43E76F1B}">
      <dgm:prSet phldrT="[Текст]" phldr="1"/>
      <dgm:spPr/>
      <dgm:t>
        <a:bodyPr/>
        <a:lstStyle/>
        <a:p>
          <a:endParaRPr lang="ru-RU"/>
        </a:p>
      </dgm:t>
    </dgm:pt>
    <dgm:pt modelId="{176B5BC5-2FCA-448A-A3E7-5C3878254903}" type="parTrans" cxnId="{59D462A2-D05A-452C-A487-F7C7DF40C16B}">
      <dgm:prSet/>
      <dgm:spPr/>
      <dgm:t>
        <a:bodyPr/>
        <a:lstStyle/>
        <a:p>
          <a:endParaRPr lang="ru-RU"/>
        </a:p>
      </dgm:t>
    </dgm:pt>
    <dgm:pt modelId="{0DDFD1BE-EF81-4635-BD27-CAC02F66E109}" type="sibTrans" cxnId="{59D462A2-D05A-452C-A487-F7C7DF40C16B}">
      <dgm:prSet/>
      <dgm:spPr/>
      <dgm:t>
        <a:bodyPr/>
        <a:lstStyle/>
        <a:p>
          <a:endParaRPr lang="ru-RU"/>
        </a:p>
      </dgm:t>
    </dgm:pt>
    <dgm:pt modelId="{E3DF2C8C-7151-4FA2-870C-2D74F3ABEA0D}">
      <dgm:prSet/>
      <dgm:spPr/>
      <dgm:t>
        <a:bodyPr/>
        <a:lstStyle/>
        <a:p>
          <a:r>
            <a:rPr lang="ru-RU" dirty="0" smtClean="0"/>
            <a:t>Литературное чтение</a:t>
          </a:r>
          <a:endParaRPr lang="ru-RU" dirty="0"/>
        </a:p>
      </dgm:t>
    </dgm:pt>
    <dgm:pt modelId="{B074859F-3DE6-4C10-904C-BA4E014626D7}" type="parTrans" cxnId="{A2240C43-7802-4F6D-A9FB-E7FFB30CFE25}">
      <dgm:prSet/>
      <dgm:spPr/>
    </dgm:pt>
    <dgm:pt modelId="{A564B086-FC1A-4966-ABDF-46E8FC0182AE}" type="sibTrans" cxnId="{A2240C43-7802-4F6D-A9FB-E7FFB30CFE25}">
      <dgm:prSet/>
      <dgm:spPr/>
    </dgm:pt>
    <dgm:pt modelId="{849E1B57-0B17-42C2-8E95-FF5C012743FB}">
      <dgm:prSet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7BC36487-FC5B-4DBB-9C89-E25B612F5A6B}" type="parTrans" cxnId="{0FFDDCAA-4D18-4762-B069-A9AA70FE4171}">
      <dgm:prSet/>
      <dgm:spPr/>
    </dgm:pt>
    <dgm:pt modelId="{D9DF322C-4F4F-441F-BFC9-CF0747932E30}" type="sibTrans" cxnId="{0FFDDCAA-4D18-4762-B069-A9AA70FE4171}">
      <dgm:prSet/>
      <dgm:spPr/>
    </dgm:pt>
    <dgm:pt modelId="{ACA95475-8CF9-44D3-A349-C85ED6307CB6}">
      <dgm:prSet/>
      <dgm:spPr/>
      <dgm:t>
        <a:bodyPr/>
        <a:lstStyle/>
        <a:p>
          <a:r>
            <a:rPr lang="ru-RU" dirty="0" smtClean="0"/>
            <a:t>Окружающий мир</a:t>
          </a:r>
          <a:endParaRPr lang="ru-RU" dirty="0"/>
        </a:p>
      </dgm:t>
    </dgm:pt>
    <dgm:pt modelId="{EF5ACE0E-6F94-445F-B82E-BA2CAB08A789}" type="parTrans" cxnId="{3150C5DA-127D-4BAD-8A65-270D4C4154FA}">
      <dgm:prSet/>
      <dgm:spPr/>
    </dgm:pt>
    <dgm:pt modelId="{3EB5D2F3-484F-4DBF-9B1E-A1F15D69AB7D}" type="sibTrans" cxnId="{3150C5DA-127D-4BAD-8A65-270D4C4154FA}">
      <dgm:prSet/>
      <dgm:spPr/>
    </dgm:pt>
    <dgm:pt modelId="{137C48D8-CA07-4FFC-9060-DC21A6110CD0}">
      <dgm:prSet/>
      <dgm:spPr/>
      <dgm:t>
        <a:bodyPr/>
        <a:lstStyle/>
        <a:p>
          <a:r>
            <a:rPr lang="ru-RU" dirty="0" smtClean="0"/>
            <a:t>Технология </a:t>
          </a:r>
          <a:endParaRPr lang="ru-RU" dirty="0"/>
        </a:p>
      </dgm:t>
    </dgm:pt>
    <dgm:pt modelId="{083F267B-1EBA-4FDC-9B7D-36EE6EC080A2}" type="parTrans" cxnId="{17F9E574-2C19-48D0-8BF1-43BB6341FD77}">
      <dgm:prSet/>
      <dgm:spPr/>
    </dgm:pt>
    <dgm:pt modelId="{F4B27D5F-215B-49EB-AD40-A0B79B877CE8}" type="sibTrans" cxnId="{17F9E574-2C19-48D0-8BF1-43BB6341FD77}">
      <dgm:prSet/>
      <dgm:spPr/>
    </dgm:pt>
    <dgm:pt modelId="{284EDBCD-EEA1-488A-9A91-CF4DADC7CDE4}">
      <dgm:prSet/>
      <dgm:spPr/>
      <dgm:t>
        <a:bodyPr/>
        <a:lstStyle/>
        <a:p>
          <a:r>
            <a:rPr lang="ru-RU" dirty="0" smtClean="0"/>
            <a:t>Изобразительное искусство</a:t>
          </a:r>
          <a:endParaRPr lang="ru-RU" dirty="0"/>
        </a:p>
      </dgm:t>
    </dgm:pt>
    <dgm:pt modelId="{7D0542D7-1655-442D-B29D-5FF50F56798B}" type="parTrans" cxnId="{23BAC597-0A23-4A6A-BAEE-9AC17FA053D6}">
      <dgm:prSet/>
      <dgm:spPr/>
    </dgm:pt>
    <dgm:pt modelId="{7F915E30-F9E1-4378-8583-AD96A80FB2B3}" type="sibTrans" cxnId="{23BAC597-0A23-4A6A-BAEE-9AC17FA053D6}">
      <dgm:prSet/>
      <dgm:spPr/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674499-9CDE-4935-B2E9-C06A22ABB83A}" type="pres">
      <dgm:prSet presAssocID="{E6196A46-7104-47A1-B0D6-37DABAA3D07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CC1EC-026C-4888-A7CB-6E70686620E0}" type="pres">
      <dgm:prSet presAssocID="{E6196A46-7104-47A1-B0D6-37DABAA3D07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C025E-BC5E-4568-B62C-7C386E8110BD}" type="pres">
      <dgm:prSet presAssocID="{DB316F90-3D67-46AE-A832-C33753AFBDB2}" presName="parentText" presStyleLbl="node1" presStyleIdx="1" presStyleCnt="7" custLinFactNeighborX="118" custLinFactNeighborY="-474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267D2-9255-4AB0-AF5A-34559A8AE581}" type="pres">
      <dgm:prSet presAssocID="{DB316F90-3D67-46AE-A832-C33753AFBDB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03606-6B43-4C6C-8BC1-0C9FD73D77F8}" type="pres">
      <dgm:prSet presAssocID="{849E1B57-0B17-42C2-8E95-FF5C012743FB}" presName="parentText" presStyleLbl="node1" presStyleIdx="2" presStyleCnt="7" custLinFactY="-60124" custLinFactNeighborX="-4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06590-9C46-42B3-81DC-7969D91FBAE1}" type="pres">
      <dgm:prSet presAssocID="{D9DF322C-4F4F-441F-BFC9-CF0747932E30}" presName="spacer" presStyleCnt="0"/>
      <dgm:spPr/>
    </dgm:pt>
    <dgm:pt modelId="{E87F40BB-78CA-41B0-BBDD-392F90147197}" type="pres">
      <dgm:prSet presAssocID="{284EDBCD-EEA1-488A-9A91-CF4DADC7CDE4}" presName="parentText" presStyleLbl="node1" presStyleIdx="3" presStyleCnt="7" custLinFactY="306868" custLinFactNeighborX="2378" custLinFactNeighborY="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654D2-297C-49E6-94DF-92EA117AA4E6}" type="pres">
      <dgm:prSet presAssocID="{7F915E30-F9E1-4378-8583-AD96A80FB2B3}" presName="spacer" presStyleCnt="0"/>
      <dgm:spPr/>
    </dgm:pt>
    <dgm:pt modelId="{E2A6E33D-8F5F-44AC-A8C5-E7079C236DF3}" type="pres">
      <dgm:prSet presAssocID="{E3DF2C8C-7151-4FA2-870C-2D74F3ABEA0D}" presName="parentText" presStyleLbl="node1" presStyleIdx="4" presStyleCnt="7" custLinFactY="-140549" custLinFactNeighborX="138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35B7C-7377-46F9-9665-810F544060F9}" type="pres">
      <dgm:prSet presAssocID="{A564B086-FC1A-4966-ABDF-46E8FC0182AE}" presName="spacer" presStyleCnt="0"/>
      <dgm:spPr/>
    </dgm:pt>
    <dgm:pt modelId="{4EF9B1CD-5166-4324-8F3E-8E3B76ACCA6A}" type="pres">
      <dgm:prSet presAssocID="{ACA95475-8CF9-44D3-A349-C85ED6307CB6}" presName="parentText" presStyleLbl="node1" presStyleIdx="5" presStyleCnt="7" custLinFactY="-106320" custLinFactNeighborX="118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3DE98-E78A-4B77-BCC7-806ECDC20C3C}" type="pres">
      <dgm:prSet presAssocID="{3EB5D2F3-484F-4DBF-9B1E-A1F15D69AB7D}" presName="spacer" presStyleCnt="0"/>
      <dgm:spPr/>
    </dgm:pt>
    <dgm:pt modelId="{65DF7AA6-5CD2-4BCC-A9EB-8A25497A3DEE}" type="pres">
      <dgm:prSet presAssocID="{137C48D8-CA07-4FFC-9060-DC21A6110CD0}" presName="parentText" presStyleLbl="node1" presStyleIdx="6" presStyleCnt="7" custLinFactY="-97710" custLinFactNeighborX="1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520218-CE34-4772-8FFA-6D09E7F046E4}" type="presOf" srcId="{DFBB1375-FFDC-4A8E-9615-23AA43E76F1B}" destId="{74E267D2-9255-4AB0-AF5A-34559A8AE581}" srcOrd="0" destOrd="0" presId="urn:microsoft.com/office/officeart/2005/8/layout/vList2"/>
    <dgm:cxn modelId="{23BAC597-0A23-4A6A-BAEE-9AC17FA053D6}" srcId="{9E39F098-0482-48A5-9746-A703D4F19274}" destId="{284EDBCD-EEA1-488A-9A91-CF4DADC7CDE4}" srcOrd="3" destOrd="0" parTransId="{7D0542D7-1655-442D-B29D-5FF50F56798B}" sibTransId="{7F915E30-F9E1-4378-8583-AD96A80FB2B3}"/>
    <dgm:cxn modelId="{A2240C43-7802-4F6D-A9FB-E7FFB30CFE25}" srcId="{9E39F098-0482-48A5-9746-A703D4F19274}" destId="{E3DF2C8C-7151-4FA2-870C-2D74F3ABEA0D}" srcOrd="4" destOrd="0" parTransId="{B074859F-3DE6-4C10-904C-BA4E014626D7}" sibTransId="{A564B086-FC1A-4966-ABDF-46E8FC0182AE}"/>
    <dgm:cxn modelId="{0D0EBA2A-FA5C-41E1-B546-0BA7D95FF4AC}" type="presOf" srcId="{B4049612-02AD-4156-8AEB-4DBA4720B6D4}" destId="{8B2CC1EC-026C-4888-A7CB-6E70686620E0}" srcOrd="0" destOrd="0" presId="urn:microsoft.com/office/officeart/2005/8/layout/vList2"/>
    <dgm:cxn modelId="{3150C5DA-127D-4BAD-8A65-270D4C4154FA}" srcId="{9E39F098-0482-48A5-9746-A703D4F19274}" destId="{ACA95475-8CF9-44D3-A349-C85ED6307CB6}" srcOrd="5" destOrd="0" parTransId="{EF5ACE0E-6F94-445F-B82E-BA2CAB08A789}" sibTransId="{3EB5D2F3-484F-4DBF-9B1E-A1F15D69AB7D}"/>
    <dgm:cxn modelId="{59D462A2-D05A-452C-A487-F7C7DF40C16B}" srcId="{DB316F90-3D67-46AE-A832-C33753AFBDB2}" destId="{DFBB1375-FFDC-4A8E-9615-23AA43E76F1B}" srcOrd="0" destOrd="0" parTransId="{176B5BC5-2FCA-448A-A3E7-5C3878254903}" sibTransId="{0DDFD1BE-EF81-4635-BD27-CAC02F66E109}"/>
    <dgm:cxn modelId="{126D8BAF-17DD-4C39-885D-F3F36F161FE6}" type="presOf" srcId="{849E1B57-0B17-42C2-8E95-FF5C012743FB}" destId="{49F03606-6B43-4C6C-8BC1-0C9FD73D77F8}" srcOrd="0" destOrd="0" presId="urn:microsoft.com/office/officeart/2005/8/layout/vList2"/>
    <dgm:cxn modelId="{0FFDDCAA-4D18-4762-B069-A9AA70FE4171}" srcId="{9E39F098-0482-48A5-9746-A703D4F19274}" destId="{849E1B57-0B17-42C2-8E95-FF5C012743FB}" srcOrd="2" destOrd="0" parTransId="{7BC36487-FC5B-4DBB-9C89-E25B612F5A6B}" sibTransId="{D9DF322C-4F4F-441F-BFC9-CF0747932E30}"/>
    <dgm:cxn modelId="{A3E0A59D-7B9D-4D8C-9A52-73872308592B}" type="presOf" srcId="{ACA95475-8CF9-44D3-A349-C85ED6307CB6}" destId="{4EF9B1CD-5166-4324-8F3E-8E3B76ACCA6A}" srcOrd="0" destOrd="0" presId="urn:microsoft.com/office/officeart/2005/8/layout/vList2"/>
    <dgm:cxn modelId="{628AE8A1-720C-4676-B5BA-0584CBBC7F23}" type="presOf" srcId="{137C48D8-CA07-4FFC-9060-DC21A6110CD0}" destId="{65DF7AA6-5CD2-4BCC-A9EB-8A25497A3DEE}" srcOrd="0" destOrd="0" presId="urn:microsoft.com/office/officeart/2005/8/layout/vList2"/>
    <dgm:cxn modelId="{96CC9DF9-60FA-4343-8302-F886D128FF32}" type="presOf" srcId="{DB316F90-3D67-46AE-A832-C33753AFBDB2}" destId="{70CC025E-BC5E-4568-B62C-7C386E8110BD}" srcOrd="0" destOrd="0" presId="urn:microsoft.com/office/officeart/2005/8/layout/vList2"/>
    <dgm:cxn modelId="{9A996B54-1DEE-4E2B-968F-837C358B500A}" type="presOf" srcId="{E3DF2C8C-7151-4FA2-870C-2D74F3ABEA0D}" destId="{E2A6E33D-8F5F-44AC-A8C5-E7079C236DF3}" srcOrd="0" destOrd="0" presId="urn:microsoft.com/office/officeart/2005/8/layout/vList2"/>
    <dgm:cxn modelId="{EEE0FCA0-90C8-4383-969E-EC6D32595A4D}" srcId="{9E39F098-0482-48A5-9746-A703D4F19274}" destId="{E6196A46-7104-47A1-B0D6-37DABAA3D074}" srcOrd="0" destOrd="0" parTransId="{C5991C21-5367-4ED7-9F2F-763BDE3D6818}" sibTransId="{1A95D73A-A3BC-4473-B0BC-13D136B3BA6E}"/>
    <dgm:cxn modelId="{1276A446-F476-4B90-83FC-1EDC1197813B}" type="presOf" srcId="{E6196A46-7104-47A1-B0D6-37DABAA3D074}" destId="{04674499-9CDE-4935-B2E9-C06A22ABB83A}" srcOrd="0" destOrd="0" presId="urn:microsoft.com/office/officeart/2005/8/layout/vList2"/>
    <dgm:cxn modelId="{A9DDF762-B361-4A79-B51C-F745E1025BE4}" srcId="{E6196A46-7104-47A1-B0D6-37DABAA3D074}" destId="{B4049612-02AD-4156-8AEB-4DBA4720B6D4}" srcOrd="0" destOrd="0" parTransId="{D2594EE8-428A-411A-9081-EC2DE38F1DAB}" sibTransId="{9AC9451D-3C20-41B5-94AE-956EB1426F0E}"/>
    <dgm:cxn modelId="{C85E84C2-96CB-4EE3-8FA9-5255A43E46AD}" type="presOf" srcId="{9E39F098-0482-48A5-9746-A703D4F19274}" destId="{B0E94B34-8DFB-4000-BC99-820CA623DB39}" srcOrd="0" destOrd="0" presId="urn:microsoft.com/office/officeart/2005/8/layout/vList2"/>
    <dgm:cxn modelId="{17F9E574-2C19-48D0-8BF1-43BB6341FD77}" srcId="{9E39F098-0482-48A5-9746-A703D4F19274}" destId="{137C48D8-CA07-4FFC-9060-DC21A6110CD0}" srcOrd="6" destOrd="0" parTransId="{083F267B-1EBA-4FDC-9B7D-36EE6EC080A2}" sibTransId="{F4B27D5F-215B-49EB-AD40-A0B79B877CE8}"/>
    <dgm:cxn modelId="{F4881370-C8FD-492B-9575-541ACF167613}" srcId="{9E39F098-0482-48A5-9746-A703D4F19274}" destId="{DB316F90-3D67-46AE-A832-C33753AFBDB2}" srcOrd="1" destOrd="0" parTransId="{789FB2E4-D17E-4254-881F-F44AAB79D19D}" sibTransId="{36B7379D-D8C8-4D2A-883A-60D874CD2318}"/>
    <dgm:cxn modelId="{DA7A4842-474B-4FD9-9B6D-42216875788F}" type="presOf" srcId="{284EDBCD-EEA1-488A-9A91-CF4DADC7CDE4}" destId="{E87F40BB-78CA-41B0-BBDD-392F90147197}" srcOrd="0" destOrd="0" presId="urn:microsoft.com/office/officeart/2005/8/layout/vList2"/>
    <dgm:cxn modelId="{A7C12B7C-C8BA-48BF-B0A4-7D9807312681}" type="presParOf" srcId="{B0E94B34-8DFB-4000-BC99-820CA623DB39}" destId="{04674499-9CDE-4935-B2E9-C06A22ABB83A}" srcOrd="0" destOrd="0" presId="urn:microsoft.com/office/officeart/2005/8/layout/vList2"/>
    <dgm:cxn modelId="{8EE7F3A7-FAD1-40BF-8AF9-6C040B54DF88}" type="presParOf" srcId="{B0E94B34-8DFB-4000-BC99-820CA623DB39}" destId="{8B2CC1EC-026C-4888-A7CB-6E70686620E0}" srcOrd="1" destOrd="0" presId="urn:microsoft.com/office/officeart/2005/8/layout/vList2"/>
    <dgm:cxn modelId="{12E12122-EB6A-477B-B18F-19A3D0D640E4}" type="presParOf" srcId="{B0E94B34-8DFB-4000-BC99-820CA623DB39}" destId="{70CC025E-BC5E-4568-B62C-7C386E8110BD}" srcOrd="2" destOrd="0" presId="urn:microsoft.com/office/officeart/2005/8/layout/vList2"/>
    <dgm:cxn modelId="{63C45B1F-05F0-450C-9082-134B90981A82}" type="presParOf" srcId="{B0E94B34-8DFB-4000-BC99-820CA623DB39}" destId="{74E267D2-9255-4AB0-AF5A-34559A8AE581}" srcOrd="3" destOrd="0" presId="urn:microsoft.com/office/officeart/2005/8/layout/vList2"/>
    <dgm:cxn modelId="{FF9DDB7F-DECE-48F5-A140-67BE9E736409}" type="presParOf" srcId="{B0E94B34-8DFB-4000-BC99-820CA623DB39}" destId="{49F03606-6B43-4C6C-8BC1-0C9FD73D77F8}" srcOrd="4" destOrd="0" presId="urn:microsoft.com/office/officeart/2005/8/layout/vList2"/>
    <dgm:cxn modelId="{72119F9F-54E9-45A7-9045-4B243029FED1}" type="presParOf" srcId="{B0E94B34-8DFB-4000-BC99-820CA623DB39}" destId="{32106590-9C46-42B3-81DC-7969D91FBAE1}" srcOrd="5" destOrd="0" presId="urn:microsoft.com/office/officeart/2005/8/layout/vList2"/>
    <dgm:cxn modelId="{C9C5638F-9E5D-4511-B783-E558060AFAF0}" type="presParOf" srcId="{B0E94B34-8DFB-4000-BC99-820CA623DB39}" destId="{E87F40BB-78CA-41B0-BBDD-392F90147197}" srcOrd="6" destOrd="0" presId="urn:microsoft.com/office/officeart/2005/8/layout/vList2"/>
    <dgm:cxn modelId="{F89B6807-27E9-4DE1-B8EC-FDC61640D6FF}" type="presParOf" srcId="{B0E94B34-8DFB-4000-BC99-820CA623DB39}" destId="{2E9654D2-297C-49E6-94DF-92EA117AA4E6}" srcOrd="7" destOrd="0" presId="urn:microsoft.com/office/officeart/2005/8/layout/vList2"/>
    <dgm:cxn modelId="{7461A805-3370-46A8-AE31-A84CD01D3E59}" type="presParOf" srcId="{B0E94B34-8DFB-4000-BC99-820CA623DB39}" destId="{E2A6E33D-8F5F-44AC-A8C5-E7079C236DF3}" srcOrd="8" destOrd="0" presId="urn:microsoft.com/office/officeart/2005/8/layout/vList2"/>
    <dgm:cxn modelId="{7B1A8FFC-7BE1-4BAF-865A-E53DE1CBA4F7}" type="presParOf" srcId="{B0E94B34-8DFB-4000-BC99-820CA623DB39}" destId="{CF535B7C-7377-46F9-9665-810F544060F9}" srcOrd="9" destOrd="0" presId="urn:microsoft.com/office/officeart/2005/8/layout/vList2"/>
    <dgm:cxn modelId="{9901CBDD-8809-4CE2-B463-F97FC1470181}" type="presParOf" srcId="{B0E94B34-8DFB-4000-BC99-820CA623DB39}" destId="{4EF9B1CD-5166-4324-8F3E-8E3B76ACCA6A}" srcOrd="10" destOrd="0" presId="urn:microsoft.com/office/officeart/2005/8/layout/vList2"/>
    <dgm:cxn modelId="{E3AAB536-EE79-47FA-A98C-31655077E2B5}" type="presParOf" srcId="{B0E94B34-8DFB-4000-BC99-820CA623DB39}" destId="{9693DE98-E78A-4B77-BCC7-806ECDC20C3C}" srcOrd="11" destOrd="0" presId="urn:microsoft.com/office/officeart/2005/8/layout/vList2"/>
    <dgm:cxn modelId="{2317D733-D427-43FB-B7F9-93D2A435BFC2}" type="presParOf" srcId="{B0E94B34-8DFB-4000-BC99-820CA623DB39}" destId="{65DF7AA6-5CD2-4BCC-A9EB-8A25497A3DE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196A46-7104-47A1-B0D6-37DABAA3D074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Общеинтеллектуальное</a:t>
          </a:r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 направление</a:t>
          </a:r>
          <a:r>
            <a:rPr lang="ru-RU" dirty="0" smtClean="0"/>
            <a:t>: «В мире книг», «Занимательная математика», «Удивительный мир слов», «Шахматы»</a:t>
          </a:r>
          <a:endParaRPr lang="ru-RU" dirty="0"/>
        </a:p>
      </dgm:t>
    </dgm:pt>
    <dgm:pt modelId="{C5991C21-5367-4ED7-9F2F-763BDE3D6818}" type="parTrans" cxnId="{EEE0FCA0-90C8-4383-969E-EC6D32595A4D}">
      <dgm:prSet/>
      <dgm:spPr/>
      <dgm:t>
        <a:bodyPr/>
        <a:lstStyle/>
        <a:p>
          <a:endParaRPr lang="ru-RU"/>
        </a:p>
      </dgm:t>
    </dgm:pt>
    <dgm:pt modelId="{1A95D73A-A3BC-4473-B0BC-13D136B3BA6E}" type="sibTrans" cxnId="{EEE0FCA0-90C8-4383-969E-EC6D32595A4D}">
      <dgm:prSet/>
      <dgm:spPr/>
      <dgm:t>
        <a:bodyPr/>
        <a:lstStyle/>
        <a:p>
          <a:endParaRPr lang="ru-RU"/>
        </a:p>
      </dgm:t>
    </dgm:pt>
    <dgm:pt modelId="{B4049612-02AD-4156-8AEB-4DBA4720B6D4}">
      <dgm:prSet phldrT="[Текст]" phldr="1"/>
      <dgm:spPr/>
      <dgm:t>
        <a:bodyPr/>
        <a:lstStyle/>
        <a:p>
          <a:endParaRPr lang="ru-RU"/>
        </a:p>
      </dgm:t>
    </dgm:pt>
    <dgm:pt modelId="{D2594EE8-428A-411A-9081-EC2DE38F1DAB}" type="parTrans" cxnId="{A9DDF762-B361-4A79-B51C-F745E1025BE4}">
      <dgm:prSet/>
      <dgm:spPr/>
      <dgm:t>
        <a:bodyPr/>
        <a:lstStyle/>
        <a:p>
          <a:endParaRPr lang="ru-RU"/>
        </a:p>
      </dgm:t>
    </dgm:pt>
    <dgm:pt modelId="{9AC9451D-3C20-41B5-94AE-956EB1426F0E}" type="sibTrans" cxnId="{A9DDF762-B361-4A79-B51C-F745E1025BE4}">
      <dgm:prSet/>
      <dgm:spPr/>
      <dgm:t>
        <a:bodyPr/>
        <a:lstStyle/>
        <a:p>
          <a:endParaRPr lang="ru-RU"/>
        </a:p>
      </dgm:t>
    </dgm:pt>
    <dgm:pt modelId="{DFBB1375-FFDC-4A8E-9615-23AA43E76F1B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Социальное направление</a:t>
          </a:r>
          <a:r>
            <a:rPr lang="ru-RU" dirty="0" smtClean="0"/>
            <a:t>: «Моя первая экология», «Экономика: первые шаги»</a:t>
          </a:r>
          <a:endParaRPr lang="ru-RU" dirty="0"/>
        </a:p>
      </dgm:t>
    </dgm:pt>
    <dgm:pt modelId="{176B5BC5-2FCA-448A-A3E7-5C3878254903}" type="parTrans" cxnId="{59D462A2-D05A-452C-A487-F7C7DF40C16B}">
      <dgm:prSet/>
      <dgm:spPr/>
      <dgm:t>
        <a:bodyPr/>
        <a:lstStyle/>
        <a:p>
          <a:endParaRPr lang="ru-RU"/>
        </a:p>
      </dgm:t>
    </dgm:pt>
    <dgm:pt modelId="{0DDFD1BE-EF81-4635-BD27-CAC02F66E109}" type="sibTrans" cxnId="{59D462A2-D05A-452C-A487-F7C7DF40C16B}">
      <dgm:prSet/>
      <dgm:spPr/>
      <dgm:t>
        <a:bodyPr/>
        <a:lstStyle/>
        <a:p>
          <a:endParaRPr lang="ru-RU"/>
        </a:p>
      </dgm:t>
    </dgm:pt>
    <dgm:pt modelId="{7F21295F-188C-4B40-A059-BA675DEB35B5}">
      <dgm:prSet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Духовно-нравственное направление</a:t>
          </a:r>
          <a:r>
            <a:rPr lang="ru-RU" dirty="0" smtClean="0"/>
            <a:t>: «Праздники, традиции и ремёсла народов Росси», «Этика: азбука доброты»</a:t>
          </a:r>
          <a:endParaRPr lang="ru-RU" dirty="0"/>
        </a:p>
      </dgm:t>
    </dgm:pt>
    <dgm:pt modelId="{DEB8E5C3-238B-4576-A9D2-FADAA549B96C}" type="parTrans" cxnId="{30A13D55-091A-42E3-8B47-1481A9E27770}">
      <dgm:prSet/>
      <dgm:spPr/>
      <dgm:t>
        <a:bodyPr/>
        <a:lstStyle/>
        <a:p>
          <a:endParaRPr lang="ru-RU"/>
        </a:p>
      </dgm:t>
    </dgm:pt>
    <dgm:pt modelId="{FDF515EB-EB63-46FE-B0A6-A054022CA004}" type="sibTrans" cxnId="{30A13D55-091A-42E3-8B47-1481A9E27770}">
      <dgm:prSet/>
      <dgm:spPr/>
      <dgm:t>
        <a:bodyPr/>
        <a:lstStyle/>
        <a:p>
          <a:endParaRPr lang="ru-RU"/>
        </a:p>
      </dgm:t>
    </dgm:pt>
    <dgm:pt modelId="{861D9412-5AC8-46EF-9A6F-A120EC0934DB}">
      <dgm:prSet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Спортивно-оздоровительное направление</a:t>
          </a:r>
          <a:r>
            <a:rPr lang="ru-RU" dirty="0" smtClean="0"/>
            <a:t>: «Юный турист: изучаю родной край», «Я – пешеход и пассажир».</a:t>
          </a:r>
          <a:endParaRPr lang="ru-RU" dirty="0"/>
        </a:p>
      </dgm:t>
    </dgm:pt>
    <dgm:pt modelId="{A14D3B34-6387-44E5-BF0C-19CE00F45977}" type="parTrans" cxnId="{2C1A1D45-E4AF-437B-9E67-E368F8AF004C}">
      <dgm:prSet/>
      <dgm:spPr/>
      <dgm:t>
        <a:bodyPr/>
        <a:lstStyle/>
        <a:p>
          <a:endParaRPr lang="ru-RU"/>
        </a:p>
      </dgm:t>
    </dgm:pt>
    <dgm:pt modelId="{92D46BFA-EC50-4A67-B682-0E65A26C669D}" type="sibTrans" cxnId="{2C1A1D45-E4AF-437B-9E67-E368F8AF004C}">
      <dgm:prSet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674499-9CDE-4935-B2E9-C06A22ABB83A}" type="pres">
      <dgm:prSet presAssocID="{E6196A46-7104-47A1-B0D6-37DABAA3D07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CC1EC-026C-4888-A7CB-6E70686620E0}" type="pres">
      <dgm:prSet presAssocID="{E6196A46-7104-47A1-B0D6-37DABAA3D07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74F64-4DA5-434F-B947-BE3299B52736}" type="pres">
      <dgm:prSet presAssocID="{DFBB1375-FFDC-4A8E-9615-23AA43E76F1B}" presName="parentText" presStyleLbl="node1" presStyleIdx="1" presStyleCnt="4" custLinFactY="-8383" custLinFactNeighborX="3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B129E-1FC0-494D-B18F-932A4DB53292}" type="pres">
      <dgm:prSet presAssocID="{0DDFD1BE-EF81-4635-BD27-CAC02F66E109}" presName="spacer" presStyleCnt="0"/>
      <dgm:spPr/>
    </dgm:pt>
    <dgm:pt modelId="{5EC44890-9CA5-4C1B-9967-44586B4FE0B1}" type="pres">
      <dgm:prSet presAssocID="{7F21295F-188C-4B40-A059-BA675DEB35B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3D2FE-37DB-4494-81E8-A77BA3CCEDCC}" type="pres">
      <dgm:prSet presAssocID="{FDF515EB-EB63-46FE-B0A6-A054022CA004}" presName="spacer" presStyleCnt="0"/>
      <dgm:spPr/>
    </dgm:pt>
    <dgm:pt modelId="{3A1A8E22-FE92-470D-A69E-A3AAFA194527}" type="pres">
      <dgm:prSet presAssocID="{861D9412-5AC8-46EF-9A6F-A120EC0934DB}" presName="parentText" presStyleLbl="node1" presStyleIdx="3" presStyleCnt="4" custLinFactNeighborX="1095" custLinFactNeighborY="775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A13D55-091A-42E3-8B47-1481A9E27770}" srcId="{9E39F098-0482-48A5-9746-A703D4F19274}" destId="{7F21295F-188C-4B40-A059-BA675DEB35B5}" srcOrd="2" destOrd="0" parTransId="{DEB8E5C3-238B-4576-A9D2-FADAA549B96C}" sibTransId="{FDF515EB-EB63-46FE-B0A6-A054022CA004}"/>
    <dgm:cxn modelId="{602095DE-064A-4B98-B718-1C096481EAEB}" type="presOf" srcId="{861D9412-5AC8-46EF-9A6F-A120EC0934DB}" destId="{3A1A8E22-FE92-470D-A69E-A3AAFA194527}" srcOrd="0" destOrd="0" presId="urn:microsoft.com/office/officeart/2005/8/layout/vList2"/>
    <dgm:cxn modelId="{59D462A2-D05A-452C-A487-F7C7DF40C16B}" srcId="{9E39F098-0482-48A5-9746-A703D4F19274}" destId="{DFBB1375-FFDC-4A8E-9615-23AA43E76F1B}" srcOrd="1" destOrd="0" parTransId="{176B5BC5-2FCA-448A-A3E7-5C3878254903}" sibTransId="{0DDFD1BE-EF81-4635-BD27-CAC02F66E109}"/>
    <dgm:cxn modelId="{CEAE83F5-97CC-45F2-BC58-30C3C152E2BE}" type="presOf" srcId="{DFBB1375-FFDC-4A8E-9615-23AA43E76F1B}" destId="{BA374F64-4DA5-434F-B947-BE3299B52736}" srcOrd="0" destOrd="0" presId="urn:microsoft.com/office/officeart/2005/8/layout/vList2"/>
    <dgm:cxn modelId="{2C1A1D45-E4AF-437B-9E67-E368F8AF004C}" srcId="{9E39F098-0482-48A5-9746-A703D4F19274}" destId="{861D9412-5AC8-46EF-9A6F-A120EC0934DB}" srcOrd="3" destOrd="0" parTransId="{A14D3B34-6387-44E5-BF0C-19CE00F45977}" sibTransId="{92D46BFA-EC50-4A67-B682-0E65A26C669D}"/>
    <dgm:cxn modelId="{B44E14F4-3582-4002-AABB-3627F066921A}" type="presOf" srcId="{9E39F098-0482-48A5-9746-A703D4F19274}" destId="{B0E94B34-8DFB-4000-BC99-820CA623DB39}" srcOrd="0" destOrd="0" presId="urn:microsoft.com/office/officeart/2005/8/layout/vList2"/>
    <dgm:cxn modelId="{C94812DA-DE9A-4319-90DA-85C2B4374907}" type="presOf" srcId="{E6196A46-7104-47A1-B0D6-37DABAA3D074}" destId="{04674499-9CDE-4935-B2E9-C06A22ABB83A}" srcOrd="0" destOrd="0" presId="urn:microsoft.com/office/officeart/2005/8/layout/vList2"/>
    <dgm:cxn modelId="{EEE0FCA0-90C8-4383-969E-EC6D32595A4D}" srcId="{9E39F098-0482-48A5-9746-A703D4F19274}" destId="{E6196A46-7104-47A1-B0D6-37DABAA3D074}" srcOrd="0" destOrd="0" parTransId="{C5991C21-5367-4ED7-9F2F-763BDE3D6818}" sibTransId="{1A95D73A-A3BC-4473-B0BC-13D136B3BA6E}"/>
    <dgm:cxn modelId="{F233B6E6-16C4-4412-AC89-0578630E1BED}" type="presOf" srcId="{7F21295F-188C-4B40-A059-BA675DEB35B5}" destId="{5EC44890-9CA5-4C1B-9967-44586B4FE0B1}" srcOrd="0" destOrd="0" presId="urn:microsoft.com/office/officeart/2005/8/layout/vList2"/>
    <dgm:cxn modelId="{93686179-7CDE-44E9-97CE-DCD9485081BF}" type="presOf" srcId="{B4049612-02AD-4156-8AEB-4DBA4720B6D4}" destId="{8B2CC1EC-026C-4888-A7CB-6E70686620E0}" srcOrd="0" destOrd="0" presId="urn:microsoft.com/office/officeart/2005/8/layout/vList2"/>
    <dgm:cxn modelId="{A9DDF762-B361-4A79-B51C-F745E1025BE4}" srcId="{E6196A46-7104-47A1-B0D6-37DABAA3D074}" destId="{B4049612-02AD-4156-8AEB-4DBA4720B6D4}" srcOrd="0" destOrd="0" parTransId="{D2594EE8-428A-411A-9081-EC2DE38F1DAB}" sibTransId="{9AC9451D-3C20-41B5-94AE-956EB1426F0E}"/>
    <dgm:cxn modelId="{74306F5E-81DE-44C8-B107-1CB88F092C27}" type="presParOf" srcId="{B0E94B34-8DFB-4000-BC99-820CA623DB39}" destId="{04674499-9CDE-4935-B2E9-C06A22ABB83A}" srcOrd="0" destOrd="0" presId="urn:microsoft.com/office/officeart/2005/8/layout/vList2"/>
    <dgm:cxn modelId="{70316D15-C116-47DD-BDB9-6854FDD5B5FC}" type="presParOf" srcId="{B0E94B34-8DFB-4000-BC99-820CA623DB39}" destId="{8B2CC1EC-026C-4888-A7CB-6E70686620E0}" srcOrd="1" destOrd="0" presId="urn:microsoft.com/office/officeart/2005/8/layout/vList2"/>
    <dgm:cxn modelId="{E9A2236D-3D88-4361-8666-5D317BA83D98}" type="presParOf" srcId="{B0E94B34-8DFB-4000-BC99-820CA623DB39}" destId="{BA374F64-4DA5-434F-B947-BE3299B52736}" srcOrd="2" destOrd="0" presId="urn:microsoft.com/office/officeart/2005/8/layout/vList2"/>
    <dgm:cxn modelId="{1932C948-88B5-47AB-AC2F-19DEA73F5298}" type="presParOf" srcId="{B0E94B34-8DFB-4000-BC99-820CA623DB39}" destId="{CFEB129E-1FC0-494D-B18F-932A4DB53292}" srcOrd="3" destOrd="0" presId="urn:microsoft.com/office/officeart/2005/8/layout/vList2"/>
    <dgm:cxn modelId="{39DAF24D-2972-4630-B8AE-D223B6B71697}" type="presParOf" srcId="{B0E94B34-8DFB-4000-BC99-820CA623DB39}" destId="{5EC44890-9CA5-4C1B-9967-44586B4FE0B1}" srcOrd="4" destOrd="0" presId="urn:microsoft.com/office/officeart/2005/8/layout/vList2"/>
    <dgm:cxn modelId="{ED19B338-1525-40E7-8109-5C9A3C275368}" type="presParOf" srcId="{B0E94B34-8DFB-4000-BC99-820CA623DB39}" destId="{C6F3D2FE-37DB-4494-81E8-A77BA3CCEDCC}" srcOrd="5" destOrd="0" presId="urn:microsoft.com/office/officeart/2005/8/layout/vList2"/>
    <dgm:cxn modelId="{08ED27A8-6A2E-4A59-AF66-BC5EC10456A6}" type="presParOf" srcId="{B0E94B34-8DFB-4000-BC99-820CA623DB39}" destId="{3A1A8E22-FE92-470D-A69E-A3AAFA19452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4C352AE-EE9F-45C1-A8AD-E393D2F4C963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25CFDD9-B8E9-4EBD-AC92-FBA572F7AD7B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39F098-0482-48A5-9746-A703D4F192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4B34-8DFB-4000-BC99-820CA623DB39}" type="pres">
      <dgm:prSet presAssocID="{9E39F098-0482-48A5-9746-A703D4F192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FDB77EC-76D6-4B7F-9A3B-2C9788ADB697}" type="presOf" srcId="{9E39F098-0482-48A5-9746-A703D4F19274}" destId="{B0E94B34-8DFB-4000-BC99-820CA623DB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E6E0-75CF-45E6-A4DE-C60A4093ED25}">
      <dsp:nvSpPr>
        <dsp:cNvPr id="0" name=""/>
        <dsp:cNvSpPr/>
      </dsp:nvSpPr>
      <dsp:spPr>
        <a:xfrm>
          <a:off x="0" y="137229"/>
          <a:ext cx="8064896" cy="1349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Целостное гармоничное развитие личности школьника; формирование общих способностей и эрудиции в соответствии с индивидуальными возможностями и особенностями каждого</a:t>
          </a:r>
          <a:endParaRPr lang="ru-RU" sz="2000" kern="1200" dirty="0"/>
        </a:p>
      </dsp:txBody>
      <dsp:txXfrm>
        <a:off x="65860" y="203089"/>
        <a:ext cx="7933176" cy="1217436"/>
      </dsp:txXfrm>
    </dsp:sp>
    <dsp:sp modelId="{4233B145-6A08-4EB5-B99E-392A3740356D}">
      <dsp:nvSpPr>
        <dsp:cNvPr id="0" name=""/>
        <dsp:cNvSpPr/>
      </dsp:nvSpPr>
      <dsp:spPr>
        <a:xfrm>
          <a:off x="0" y="1486385"/>
          <a:ext cx="8064896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1486385"/>
        <a:ext cx="8064896" cy="331200"/>
      </dsp:txXfrm>
    </dsp:sp>
    <dsp:sp modelId="{33D59ED8-5421-41B0-B122-A4ACD906FB2E}">
      <dsp:nvSpPr>
        <dsp:cNvPr id="0" name=""/>
        <dsp:cNvSpPr/>
      </dsp:nvSpPr>
      <dsp:spPr>
        <a:xfrm>
          <a:off x="0" y="1817585"/>
          <a:ext cx="8064896" cy="1349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Становление элементарной культуры деятельности, овладение основными компонентами учебной деятельности: умением принимать учебную задачу, определять учебные операции, производить контроль и самоконтроль, оценку и самооценку</a:t>
          </a:r>
          <a:endParaRPr lang="ru-RU" sz="2000" kern="1200" dirty="0"/>
        </a:p>
      </dsp:txBody>
      <dsp:txXfrm>
        <a:off x="65860" y="1883445"/>
        <a:ext cx="7933176" cy="1217436"/>
      </dsp:txXfrm>
    </dsp:sp>
    <dsp:sp modelId="{823ECA21-0B83-47CC-82B9-58ACA43DCCFD}">
      <dsp:nvSpPr>
        <dsp:cNvPr id="0" name=""/>
        <dsp:cNvSpPr/>
      </dsp:nvSpPr>
      <dsp:spPr>
        <a:xfrm>
          <a:off x="0" y="3166742"/>
          <a:ext cx="8064896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3166742"/>
        <a:ext cx="8064896" cy="331200"/>
      </dsp:txXfrm>
    </dsp:sp>
    <dsp:sp modelId="{12A88222-C0D7-4266-BD4A-6C2C9EB20488}">
      <dsp:nvSpPr>
        <dsp:cNvPr id="0" name=""/>
        <dsp:cNvSpPr/>
      </dsp:nvSpPr>
      <dsp:spPr>
        <a:xfrm>
          <a:off x="0" y="3497942"/>
          <a:ext cx="8064896" cy="1349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Формирование готовности к самообразованию, определённый уровень образовательной культуры и познавательных интересов учащихся.</a:t>
          </a:r>
          <a:endParaRPr lang="ru-RU" sz="2000" kern="1200"/>
        </a:p>
      </dsp:txBody>
      <dsp:txXfrm>
        <a:off x="65860" y="3563802"/>
        <a:ext cx="7933176" cy="12174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E6E0-75CF-45E6-A4DE-C60A4093ED25}">
      <dsp:nvSpPr>
        <dsp:cNvPr id="0" name=""/>
        <dsp:cNvSpPr/>
      </dsp:nvSpPr>
      <dsp:spPr>
        <a:xfrm>
          <a:off x="0" y="519364"/>
          <a:ext cx="8064896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сформированное умение использовать свои знания в нестандартных ситуациях, самостоятельность и инициативность детей в выборе необходимых средств  для решения учебной задачи</a:t>
          </a:r>
          <a:endParaRPr lang="ru-RU" sz="1600" kern="1200" dirty="0"/>
        </a:p>
      </dsp:txBody>
      <dsp:txXfrm>
        <a:off x="41123" y="560487"/>
        <a:ext cx="7982650" cy="760154"/>
      </dsp:txXfrm>
    </dsp:sp>
    <dsp:sp modelId="{4233B145-6A08-4EB5-B99E-392A3740356D}">
      <dsp:nvSpPr>
        <dsp:cNvPr id="0" name=""/>
        <dsp:cNvSpPr/>
      </dsp:nvSpPr>
      <dsp:spPr>
        <a:xfrm>
          <a:off x="0" y="1361764"/>
          <a:ext cx="8064896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kern="1200" dirty="0"/>
        </a:p>
      </dsp:txBody>
      <dsp:txXfrm>
        <a:off x="0" y="1361764"/>
        <a:ext cx="8064896" cy="264960"/>
      </dsp:txXfrm>
    </dsp:sp>
    <dsp:sp modelId="{33D59ED8-5421-41B0-B122-A4ACD906FB2E}">
      <dsp:nvSpPr>
        <dsp:cNvPr id="0" name=""/>
        <dsp:cNvSpPr/>
      </dsp:nvSpPr>
      <dsp:spPr>
        <a:xfrm>
          <a:off x="0" y="1626724"/>
          <a:ext cx="8064896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сформированное умение добывать знания, определять общий способ построения учебной задачи, инициативность школьника в постановке гипотез, поиске существенных доказательств, желание выполнять любую задачу творчески</a:t>
          </a:r>
          <a:endParaRPr lang="ru-RU" sz="1600" kern="1200" dirty="0"/>
        </a:p>
      </dsp:txBody>
      <dsp:txXfrm>
        <a:off x="41123" y="1667847"/>
        <a:ext cx="7982650" cy="760154"/>
      </dsp:txXfrm>
    </dsp:sp>
    <dsp:sp modelId="{823ECA21-0B83-47CC-82B9-58ACA43DCCFD}">
      <dsp:nvSpPr>
        <dsp:cNvPr id="0" name=""/>
        <dsp:cNvSpPr/>
      </dsp:nvSpPr>
      <dsp:spPr>
        <a:xfrm>
          <a:off x="0" y="2469124"/>
          <a:ext cx="8064896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kern="1200" dirty="0"/>
        </a:p>
      </dsp:txBody>
      <dsp:txXfrm>
        <a:off x="0" y="2469124"/>
        <a:ext cx="8064896" cy="264960"/>
      </dsp:txXfrm>
    </dsp:sp>
    <dsp:sp modelId="{12A88222-C0D7-4266-BD4A-6C2C9EB20488}">
      <dsp:nvSpPr>
        <dsp:cNvPr id="0" name=""/>
        <dsp:cNvSpPr/>
      </dsp:nvSpPr>
      <dsp:spPr>
        <a:xfrm>
          <a:off x="0" y="2734084"/>
          <a:ext cx="8064896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сформированное умение осознавать своё незнание, находить причину сделанной ошибки, сравнивать результаты своей деятельности с образцом; самостоятельность в оценке процесса и результата решения учебной задачи</a:t>
          </a:r>
          <a:endParaRPr lang="ru-RU" sz="1600" kern="1200" dirty="0"/>
        </a:p>
      </dsp:txBody>
      <dsp:txXfrm>
        <a:off x="41123" y="2775207"/>
        <a:ext cx="7982650" cy="760154"/>
      </dsp:txXfrm>
    </dsp:sp>
    <dsp:sp modelId="{C8E49FEB-2616-4579-93A1-807F6FBC58C7}">
      <dsp:nvSpPr>
        <dsp:cNvPr id="0" name=""/>
        <dsp:cNvSpPr/>
      </dsp:nvSpPr>
      <dsp:spPr>
        <a:xfrm>
          <a:off x="0" y="3880195"/>
          <a:ext cx="8064896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высокий (в соответствии с возрастными возможностями) уровень психических процессов, особенно важных для деятельности учения: воображения, мышления, связной речи</a:t>
          </a:r>
          <a:endParaRPr lang="ru-RU" sz="1600" kern="1200" dirty="0"/>
        </a:p>
      </dsp:txBody>
      <dsp:txXfrm>
        <a:off x="41123" y="3921318"/>
        <a:ext cx="7982650" cy="760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E6E0-75CF-45E6-A4DE-C60A4093ED25}">
      <dsp:nvSpPr>
        <dsp:cNvPr id="0" name=""/>
        <dsp:cNvSpPr/>
      </dsp:nvSpPr>
      <dsp:spPr>
        <a:xfrm>
          <a:off x="0" y="19482"/>
          <a:ext cx="8064896" cy="14166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обучение строится с учётом психологических особенностей и возможностей младших школьников, их индивидуальности и способностей</a:t>
          </a:r>
          <a:endParaRPr lang="ru-RU" sz="2100" kern="1200" dirty="0"/>
        </a:p>
      </dsp:txBody>
      <dsp:txXfrm>
        <a:off x="69153" y="88635"/>
        <a:ext cx="7926590" cy="1278308"/>
      </dsp:txXfrm>
    </dsp:sp>
    <dsp:sp modelId="{4233B145-6A08-4EB5-B99E-392A3740356D}">
      <dsp:nvSpPr>
        <dsp:cNvPr id="0" name=""/>
        <dsp:cNvSpPr/>
      </dsp:nvSpPr>
      <dsp:spPr>
        <a:xfrm>
          <a:off x="0" y="1436096"/>
          <a:ext cx="8064896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1436096"/>
        <a:ext cx="8064896" cy="347760"/>
      </dsp:txXfrm>
    </dsp:sp>
    <dsp:sp modelId="{33D59ED8-5421-41B0-B122-A4ACD906FB2E}">
      <dsp:nvSpPr>
        <dsp:cNvPr id="0" name=""/>
        <dsp:cNvSpPr/>
      </dsp:nvSpPr>
      <dsp:spPr>
        <a:xfrm>
          <a:off x="0" y="1783856"/>
          <a:ext cx="8064896" cy="14166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методика изучения каждого учебного предмета ориентируется на общее развитие ребёнка, формирование учебной деятельности, восполнение его духовной и эмоциональной культуры</a:t>
          </a:r>
          <a:endParaRPr lang="ru-RU" sz="2100" kern="1200" dirty="0"/>
        </a:p>
      </dsp:txBody>
      <dsp:txXfrm>
        <a:off x="69153" y="1853009"/>
        <a:ext cx="7926590" cy="1278308"/>
      </dsp:txXfrm>
    </dsp:sp>
    <dsp:sp modelId="{823ECA21-0B83-47CC-82B9-58ACA43DCCFD}">
      <dsp:nvSpPr>
        <dsp:cNvPr id="0" name=""/>
        <dsp:cNvSpPr/>
      </dsp:nvSpPr>
      <dsp:spPr>
        <a:xfrm>
          <a:off x="0" y="3200471"/>
          <a:ext cx="8064896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3200471"/>
        <a:ext cx="8064896" cy="347760"/>
      </dsp:txXfrm>
    </dsp:sp>
    <dsp:sp modelId="{12A88222-C0D7-4266-BD4A-6C2C9EB20488}">
      <dsp:nvSpPr>
        <dsp:cNvPr id="0" name=""/>
        <dsp:cNvSpPr/>
      </dsp:nvSpPr>
      <dsp:spPr>
        <a:xfrm>
          <a:off x="0" y="3548231"/>
          <a:ext cx="8064896" cy="14166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обучение строится на основе дифференциации, позволяющей учитывать индивидуальный темп продвижения школьника, корректировать возникающие трудности, обеспечить поддержку способностей</a:t>
          </a:r>
          <a:endParaRPr lang="ru-RU" sz="2100" kern="1200" dirty="0"/>
        </a:p>
      </dsp:txBody>
      <dsp:txXfrm>
        <a:off x="69153" y="3617384"/>
        <a:ext cx="7926590" cy="1278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E6E0-75CF-45E6-A4DE-C60A4093ED25}">
      <dsp:nvSpPr>
        <dsp:cNvPr id="0" name=""/>
        <dsp:cNvSpPr/>
      </dsp:nvSpPr>
      <dsp:spPr>
        <a:xfrm>
          <a:off x="0" y="257496"/>
          <a:ext cx="8064896" cy="955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умения принимать и решать учебную задачу. Практическая задача - «что делать» и учебная - «как делать»</a:t>
          </a:r>
          <a:endParaRPr lang="ru-RU" sz="1800" kern="1200" dirty="0"/>
        </a:p>
      </dsp:txBody>
      <dsp:txXfrm>
        <a:off x="46648" y="304144"/>
        <a:ext cx="7971600" cy="862301"/>
      </dsp:txXfrm>
    </dsp:sp>
    <dsp:sp modelId="{4233B145-6A08-4EB5-B99E-392A3740356D}">
      <dsp:nvSpPr>
        <dsp:cNvPr id="0" name=""/>
        <dsp:cNvSpPr/>
      </dsp:nvSpPr>
      <dsp:spPr>
        <a:xfrm>
          <a:off x="0" y="1212566"/>
          <a:ext cx="806489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</dsp:txBody>
      <dsp:txXfrm>
        <a:off x="0" y="1212566"/>
        <a:ext cx="8064896" cy="298080"/>
      </dsp:txXfrm>
    </dsp:sp>
    <dsp:sp modelId="{33D59ED8-5421-41B0-B122-A4ACD906FB2E}">
      <dsp:nvSpPr>
        <dsp:cNvPr id="0" name=""/>
        <dsp:cNvSpPr/>
      </dsp:nvSpPr>
      <dsp:spPr>
        <a:xfrm>
          <a:off x="0" y="1510646"/>
          <a:ext cx="8064896" cy="955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Умения анализировать, сравнивать, классифицировать</a:t>
          </a:r>
          <a:endParaRPr lang="ru-RU" sz="1800" kern="1200" dirty="0"/>
        </a:p>
      </dsp:txBody>
      <dsp:txXfrm>
        <a:off x="46648" y="1557294"/>
        <a:ext cx="7971600" cy="862301"/>
      </dsp:txXfrm>
    </dsp:sp>
    <dsp:sp modelId="{823ECA21-0B83-47CC-82B9-58ACA43DCCFD}">
      <dsp:nvSpPr>
        <dsp:cNvPr id="0" name=""/>
        <dsp:cNvSpPr/>
      </dsp:nvSpPr>
      <dsp:spPr>
        <a:xfrm>
          <a:off x="0" y="2466244"/>
          <a:ext cx="806489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</dsp:txBody>
      <dsp:txXfrm>
        <a:off x="0" y="2466244"/>
        <a:ext cx="8064896" cy="298080"/>
      </dsp:txXfrm>
    </dsp:sp>
    <dsp:sp modelId="{12A88222-C0D7-4266-BD4A-6C2C9EB20488}">
      <dsp:nvSpPr>
        <dsp:cNvPr id="0" name=""/>
        <dsp:cNvSpPr/>
      </dsp:nvSpPr>
      <dsp:spPr>
        <a:xfrm>
          <a:off x="0" y="2764324"/>
          <a:ext cx="8064896" cy="955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 с моделями (построение и преобразование различных моделей).</a:t>
          </a:r>
          <a:endParaRPr lang="ru-RU" sz="1800" kern="1200" dirty="0"/>
        </a:p>
      </dsp:txBody>
      <dsp:txXfrm>
        <a:off x="46648" y="2810972"/>
        <a:ext cx="7971600" cy="862301"/>
      </dsp:txXfrm>
    </dsp:sp>
    <dsp:sp modelId="{C8E49FEB-2616-4579-93A1-807F6FBC58C7}">
      <dsp:nvSpPr>
        <dsp:cNvPr id="0" name=""/>
        <dsp:cNvSpPr/>
      </dsp:nvSpPr>
      <dsp:spPr>
        <a:xfrm>
          <a:off x="0" y="4028730"/>
          <a:ext cx="8064896" cy="955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Контроль и самоконтроль, оценка и самооценка. Постепенный переход от итогового контроля «что сделано» к пооперационному «как выполнена каждая операция, входящая в состав учебного действия».</a:t>
          </a:r>
          <a:endParaRPr lang="ru-RU" sz="1800" kern="1200" dirty="0"/>
        </a:p>
      </dsp:txBody>
      <dsp:txXfrm>
        <a:off x="46648" y="4075378"/>
        <a:ext cx="7971600" cy="8623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74499-9CDE-4935-B2E9-C06A22ABB83A}">
      <dsp:nvSpPr>
        <dsp:cNvPr id="0" name=""/>
        <dsp:cNvSpPr/>
      </dsp:nvSpPr>
      <dsp:spPr>
        <a:xfrm>
          <a:off x="0" y="74361"/>
          <a:ext cx="4038600" cy="491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Обучение грамоте</a:t>
          </a:r>
          <a:endParaRPr lang="ru-RU" sz="2100" kern="1200" dirty="0"/>
        </a:p>
      </dsp:txBody>
      <dsp:txXfrm>
        <a:off x="23988" y="98349"/>
        <a:ext cx="3990624" cy="443423"/>
      </dsp:txXfrm>
    </dsp:sp>
    <dsp:sp modelId="{8B2CC1EC-026C-4888-A7CB-6E70686620E0}">
      <dsp:nvSpPr>
        <dsp:cNvPr id="0" name=""/>
        <dsp:cNvSpPr/>
      </dsp:nvSpPr>
      <dsp:spPr>
        <a:xfrm>
          <a:off x="0" y="565761"/>
          <a:ext cx="4038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/>
        </a:p>
      </dsp:txBody>
      <dsp:txXfrm>
        <a:off x="0" y="565761"/>
        <a:ext cx="4038600" cy="347760"/>
      </dsp:txXfrm>
    </dsp:sp>
    <dsp:sp modelId="{70CC025E-BC5E-4568-B62C-7C386E8110BD}">
      <dsp:nvSpPr>
        <dsp:cNvPr id="0" name=""/>
        <dsp:cNvSpPr/>
      </dsp:nvSpPr>
      <dsp:spPr>
        <a:xfrm>
          <a:off x="0" y="748679"/>
          <a:ext cx="4038600" cy="491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Русский язык</a:t>
          </a:r>
          <a:endParaRPr lang="ru-RU" sz="2100" kern="1200" dirty="0"/>
        </a:p>
      </dsp:txBody>
      <dsp:txXfrm>
        <a:off x="23988" y="772667"/>
        <a:ext cx="3990624" cy="443423"/>
      </dsp:txXfrm>
    </dsp:sp>
    <dsp:sp modelId="{74E267D2-9255-4AB0-AF5A-34559A8AE581}">
      <dsp:nvSpPr>
        <dsp:cNvPr id="0" name=""/>
        <dsp:cNvSpPr/>
      </dsp:nvSpPr>
      <dsp:spPr>
        <a:xfrm>
          <a:off x="0" y="1404921"/>
          <a:ext cx="4038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/>
        </a:p>
      </dsp:txBody>
      <dsp:txXfrm>
        <a:off x="0" y="1404921"/>
        <a:ext cx="4038600" cy="347760"/>
      </dsp:txXfrm>
    </dsp:sp>
    <dsp:sp modelId="{49F03606-6B43-4C6C-8BC1-0C9FD73D77F8}">
      <dsp:nvSpPr>
        <dsp:cNvPr id="0" name=""/>
        <dsp:cNvSpPr/>
      </dsp:nvSpPr>
      <dsp:spPr>
        <a:xfrm>
          <a:off x="0" y="1396752"/>
          <a:ext cx="4038600" cy="491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математика</a:t>
          </a:r>
          <a:endParaRPr lang="ru-RU" sz="2100" kern="1200" dirty="0"/>
        </a:p>
      </dsp:txBody>
      <dsp:txXfrm>
        <a:off x="23988" y="1420740"/>
        <a:ext cx="3990624" cy="443423"/>
      </dsp:txXfrm>
    </dsp:sp>
    <dsp:sp modelId="{E87F40BB-78CA-41B0-BBDD-392F90147197}">
      <dsp:nvSpPr>
        <dsp:cNvPr id="0" name=""/>
        <dsp:cNvSpPr/>
      </dsp:nvSpPr>
      <dsp:spPr>
        <a:xfrm>
          <a:off x="0" y="4034563"/>
          <a:ext cx="4038600" cy="491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Изобразительное искусство</a:t>
          </a:r>
          <a:endParaRPr lang="ru-RU" sz="2100" kern="1200" dirty="0"/>
        </a:p>
      </dsp:txBody>
      <dsp:txXfrm>
        <a:off x="23988" y="4058551"/>
        <a:ext cx="3990624" cy="443423"/>
      </dsp:txXfrm>
    </dsp:sp>
    <dsp:sp modelId="{E2A6E33D-8F5F-44AC-A8C5-E7079C236DF3}">
      <dsp:nvSpPr>
        <dsp:cNvPr id="0" name=""/>
        <dsp:cNvSpPr/>
      </dsp:nvSpPr>
      <dsp:spPr>
        <a:xfrm>
          <a:off x="0" y="2044823"/>
          <a:ext cx="4038600" cy="491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Литературное чтение</a:t>
          </a:r>
          <a:endParaRPr lang="ru-RU" sz="2100" kern="1200" dirty="0"/>
        </a:p>
      </dsp:txBody>
      <dsp:txXfrm>
        <a:off x="23988" y="2068811"/>
        <a:ext cx="3990624" cy="443423"/>
      </dsp:txXfrm>
    </dsp:sp>
    <dsp:sp modelId="{4EF9B1CD-5166-4324-8F3E-8E3B76ACCA6A}">
      <dsp:nvSpPr>
        <dsp:cNvPr id="0" name=""/>
        <dsp:cNvSpPr/>
      </dsp:nvSpPr>
      <dsp:spPr>
        <a:xfrm>
          <a:off x="0" y="2764905"/>
          <a:ext cx="4038600" cy="491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Окружающий мир</a:t>
          </a:r>
          <a:endParaRPr lang="ru-RU" sz="2100" kern="1200" dirty="0"/>
        </a:p>
      </dsp:txBody>
      <dsp:txXfrm>
        <a:off x="23988" y="2788893"/>
        <a:ext cx="3990624" cy="443423"/>
      </dsp:txXfrm>
    </dsp:sp>
    <dsp:sp modelId="{65DF7AA6-5CD2-4BCC-A9EB-8A25497A3DEE}">
      <dsp:nvSpPr>
        <dsp:cNvPr id="0" name=""/>
        <dsp:cNvSpPr/>
      </dsp:nvSpPr>
      <dsp:spPr>
        <a:xfrm>
          <a:off x="0" y="3419574"/>
          <a:ext cx="4038600" cy="491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Технология </a:t>
          </a:r>
          <a:endParaRPr lang="ru-RU" sz="2100" kern="1200" dirty="0"/>
        </a:p>
      </dsp:txBody>
      <dsp:txXfrm>
        <a:off x="23988" y="3443562"/>
        <a:ext cx="3990624" cy="4434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74499-9CDE-4935-B2E9-C06A22ABB83A}">
      <dsp:nvSpPr>
        <dsp:cNvPr id="0" name=""/>
        <dsp:cNvSpPr/>
      </dsp:nvSpPr>
      <dsp:spPr>
        <a:xfrm>
          <a:off x="0" y="59781"/>
          <a:ext cx="4038600" cy="1017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Общеинтеллектуальное</a:t>
          </a: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 направление</a:t>
          </a:r>
          <a:r>
            <a:rPr lang="ru-RU" sz="1500" kern="1200" dirty="0" smtClean="0"/>
            <a:t>: «В мире книг», «Занимательная математика», «Удивительный мир слов», «Шахматы»</a:t>
          </a:r>
          <a:endParaRPr lang="ru-RU" sz="1500" kern="1200" dirty="0"/>
        </a:p>
      </dsp:txBody>
      <dsp:txXfrm>
        <a:off x="49690" y="109471"/>
        <a:ext cx="3939220" cy="918520"/>
      </dsp:txXfrm>
    </dsp:sp>
    <dsp:sp modelId="{8B2CC1EC-026C-4888-A7CB-6E70686620E0}">
      <dsp:nvSpPr>
        <dsp:cNvPr id="0" name=""/>
        <dsp:cNvSpPr/>
      </dsp:nvSpPr>
      <dsp:spPr>
        <a:xfrm>
          <a:off x="0" y="1077681"/>
          <a:ext cx="4038600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kern="1200"/>
        </a:p>
      </dsp:txBody>
      <dsp:txXfrm>
        <a:off x="0" y="1077681"/>
        <a:ext cx="4038600" cy="248400"/>
      </dsp:txXfrm>
    </dsp:sp>
    <dsp:sp modelId="{BA374F64-4DA5-434F-B947-BE3299B52736}">
      <dsp:nvSpPr>
        <dsp:cNvPr id="0" name=""/>
        <dsp:cNvSpPr/>
      </dsp:nvSpPr>
      <dsp:spPr>
        <a:xfrm>
          <a:off x="0" y="1197550"/>
          <a:ext cx="4038600" cy="1017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Социальное направление</a:t>
          </a:r>
          <a:r>
            <a:rPr lang="ru-RU" sz="1500" kern="1200" dirty="0" smtClean="0"/>
            <a:t>: «Моя первая экология», «Экономика: первые шаги»</a:t>
          </a:r>
          <a:endParaRPr lang="ru-RU" sz="1500" kern="1200" dirty="0"/>
        </a:p>
      </dsp:txBody>
      <dsp:txXfrm>
        <a:off x="49690" y="1247240"/>
        <a:ext cx="3939220" cy="918520"/>
      </dsp:txXfrm>
    </dsp:sp>
    <dsp:sp modelId="{5EC44890-9CA5-4C1B-9967-44586B4FE0B1}">
      <dsp:nvSpPr>
        <dsp:cNvPr id="0" name=""/>
        <dsp:cNvSpPr/>
      </dsp:nvSpPr>
      <dsp:spPr>
        <a:xfrm>
          <a:off x="0" y="2387181"/>
          <a:ext cx="4038600" cy="1017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Духовно-нравственное направление</a:t>
          </a:r>
          <a:r>
            <a:rPr lang="ru-RU" sz="1500" kern="1200" dirty="0" smtClean="0"/>
            <a:t>: «Праздники, традиции и ремёсла народов Росси», «Этика: азбука доброты»</a:t>
          </a:r>
          <a:endParaRPr lang="ru-RU" sz="1500" kern="1200" dirty="0"/>
        </a:p>
      </dsp:txBody>
      <dsp:txXfrm>
        <a:off x="49690" y="2436871"/>
        <a:ext cx="3939220" cy="918520"/>
      </dsp:txXfrm>
    </dsp:sp>
    <dsp:sp modelId="{3A1A8E22-FE92-470D-A69E-A3AAFA194527}">
      <dsp:nvSpPr>
        <dsp:cNvPr id="0" name=""/>
        <dsp:cNvSpPr/>
      </dsp:nvSpPr>
      <dsp:spPr>
        <a:xfrm>
          <a:off x="0" y="3481784"/>
          <a:ext cx="4038600" cy="10179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Спортивно-оздоровительное направление</a:t>
          </a:r>
          <a:r>
            <a:rPr lang="ru-RU" sz="1500" kern="1200" dirty="0" smtClean="0"/>
            <a:t>: «Юный турист: изучаю родной край», «Я – пешеход и пассажир».</a:t>
          </a:r>
          <a:endParaRPr lang="ru-RU" sz="1500" kern="1200" dirty="0"/>
        </a:p>
      </dsp:txBody>
      <dsp:txXfrm>
        <a:off x="49690" y="3531474"/>
        <a:ext cx="3939220" cy="9185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4C7FC-4981-413A-BF9D-D7B8030A3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838518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F15B1-72D6-43F2-903C-D9BE7D04A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33580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FB8F3-1C06-4DB9-BEB2-3C169833B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06714"/>
      </p:ext>
    </p:extLst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33CF8-70BA-401E-8CA5-0BF86DAB5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99353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82793-AE74-4E24-B83B-0D6158386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06002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4B0B9-58E4-461E-B45A-179CE25C5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99292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C3FD7-4923-4C39-B0EF-FDA35576A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62831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0C356-4C4F-454F-8FA9-1C8D255CF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81092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B45B5-8874-4207-A73F-BE0572439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931128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0EC8-7C28-435E-A75D-DB3D3B016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51958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151F-A1FF-47AC-B835-2F4EFDEA8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74643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E8938-BE17-4DE5-A28F-052FEC41A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68279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3D65BD-A135-48BB-8F1D-B60CC9604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openxmlformats.org/officeDocument/2006/relationships/image" Target="../media/image20.jpg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6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6.xml"/><Relationship Id="rId10" Type="http://schemas.openxmlformats.org/officeDocument/2006/relationships/image" Target="../media/image6.png"/><Relationship Id="rId4" Type="http://schemas.openxmlformats.org/officeDocument/2006/relationships/diagramData" Target="../diagrams/data6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7.xml"/><Relationship Id="rId11" Type="http://schemas.openxmlformats.org/officeDocument/2006/relationships/image" Target="../media/image6.png"/><Relationship Id="rId5" Type="http://schemas.openxmlformats.org/officeDocument/2006/relationships/diagramData" Target="../diagrams/data7.xml"/><Relationship Id="rId15" Type="http://schemas.openxmlformats.org/officeDocument/2006/relationships/image" Target="../media/image21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7.xml"/><Relationship Id="rId14" Type="http://schemas.openxmlformats.org/officeDocument/2006/relationships/oleObject" Target="../embeddings/Microsoft_Excel_Chart1.xls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13" Type="http://schemas.openxmlformats.org/officeDocument/2006/relationships/oleObject" Target="../embeddings/oleObject2.bin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8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8.xml"/><Relationship Id="rId11" Type="http://schemas.openxmlformats.org/officeDocument/2006/relationships/image" Target="../media/image6.png"/><Relationship Id="rId5" Type="http://schemas.openxmlformats.org/officeDocument/2006/relationships/diagramData" Target="../diagrams/data8.xml"/><Relationship Id="rId15" Type="http://schemas.openxmlformats.org/officeDocument/2006/relationships/image" Target="../media/image22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8.xml"/><Relationship Id="rId14" Type="http://schemas.openxmlformats.org/officeDocument/2006/relationships/oleObject" Target="../embeddings/Microsoft_Excel_Chart2.xls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13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9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9.xml"/><Relationship Id="rId11" Type="http://schemas.openxmlformats.org/officeDocument/2006/relationships/image" Target="../media/image6.png"/><Relationship Id="rId5" Type="http://schemas.openxmlformats.org/officeDocument/2006/relationships/diagramData" Target="../diagrams/data9.xml"/><Relationship Id="rId15" Type="http://schemas.openxmlformats.org/officeDocument/2006/relationships/image" Target="../media/image23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9.xml"/><Relationship Id="rId14" Type="http://schemas.openxmlformats.org/officeDocument/2006/relationships/oleObject" Target="../embeddings/Microsoft_Excel_Chart3.xls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13" Type="http://schemas.openxmlformats.org/officeDocument/2006/relationships/oleObject" Target="../embeddings/oleObject4.bin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0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diagramLayout" Target="../diagrams/layout10.xml"/><Relationship Id="rId11" Type="http://schemas.openxmlformats.org/officeDocument/2006/relationships/image" Target="../media/image6.png"/><Relationship Id="rId5" Type="http://schemas.openxmlformats.org/officeDocument/2006/relationships/diagramData" Target="../diagrams/data10.xml"/><Relationship Id="rId15" Type="http://schemas.openxmlformats.org/officeDocument/2006/relationships/image" Target="../media/image24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0.xml"/><Relationship Id="rId14" Type="http://schemas.openxmlformats.org/officeDocument/2006/relationships/oleObject" Target="../embeddings/Microsoft_Excel_Chart4.xls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13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1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diagramLayout" Target="../diagrams/layout11.xml"/><Relationship Id="rId11" Type="http://schemas.openxmlformats.org/officeDocument/2006/relationships/image" Target="../media/image6.png"/><Relationship Id="rId5" Type="http://schemas.openxmlformats.org/officeDocument/2006/relationships/diagramData" Target="../diagrams/data11.xml"/><Relationship Id="rId15" Type="http://schemas.openxmlformats.org/officeDocument/2006/relationships/image" Target="../media/image25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1.xml"/><Relationship Id="rId14" Type="http://schemas.openxmlformats.org/officeDocument/2006/relationships/oleObject" Target="../embeddings/Microsoft_Excel_Chart5.xls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13" Type="http://schemas.openxmlformats.org/officeDocument/2006/relationships/oleObject" Target="../embeddings/oleObject6.bin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2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diagramLayout" Target="../diagrams/layout12.xml"/><Relationship Id="rId11" Type="http://schemas.openxmlformats.org/officeDocument/2006/relationships/image" Target="../media/image6.png"/><Relationship Id="rId5" Type="http://schemas.openxmlformats.org/officeDocument/2006/relationships/diagramData" Target="../diagrams/data12.xml"/><Relationship Id="rId15" Type="http://schemas.openxmlformats.org/officeDocument/2006/relationships/image" Target="../media/image26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2.xml"/><Relationship Id="rId14" Type="http://schemas.openxmlformats.org/officeDocument/2006/relationships/oleObject" Target="../embeddings/Microsoft_Excel_Chart6.xls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13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3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diagramLayout" Target="../diagrams/layout13.xml"/><Relationship Id="rId11" Type="http://schemas.openxmlformats.org/officeDocument/2006/relationships/image" Target="../media/image6.png"/><Relationship Id="rId5" Type="http://schemas.openxmlformats.org/officeDocument/2006/relationships/diagramData" Target="../diagrams/data13.xml"/><Relationship Id="rId15" Type="http://schemas.openxmlformats.org/officeDocument/2006/relationships/image" Target="../media/image27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3.xml"/><Relationship Id="rId14" Type="http://schemas.openxmlformats.org/officeDocument/2006/relationships/oleObject" Target="../embeddings/Microsoft_Excel_Chart7.xls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13" Type="http://schemas.openxmlformats.org/officeDocument/2006/relationships/image" Target="../media/image29.jpeg"/><Relationship Id="rId3" Type="http://schemas.openxmlformats.org/officeDocument/2006/relationships/image" Target="../media/image4.png"/><Relationship Id="rId7" Type="http://schemas.openxmlformats.org/officeDocument/2006/relationships/diagramColors" Target="../diagrams/colors14.xml"/><Relationship Id="rId12" Type="http://schemas.openxmlformats.org/officeDocument/2006/relationships/image" Target="../media/image2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4.xml"/><Relationship Id="rId11" Type="http://schemas.openxmlformats.org/officeDocument/2006/relationships/image" Target="../media/image7.png"/><Relationship Id="rId5" Type="http://schemas.openxmlformats.org/officeDocument/2006/relationships/diagramLayout" Target="../diagrams/layout14.xml"/><Relationship Id="rId10" Type="http://schemas.openxmlformats.org/officeDocument/2006/relationships/image" Target="../media/image6.png"/><Relationship Id="rId4" Type="http://schemas.openxmlformats.org/officeDocument/2006/relationships/diagramData" Target="../diagrams/data14.xml"/><Relationship Id="rId9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vgf.ru/pedagogu/%20Metod.aspx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famania.net/vector/vector_cliparts/111728-office-of-the-vector.html" TargetMode="External"/><Relationship Id="rId5" Type="http://schemas.openxmlformats.org/officeDocument/2006/relationships/hyperlink" Target="http://pedsovet.su/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4.png"/><Relationship Id="rId7" Type="http://schemas.openxmlformats.org/officeDocument/2006/relationships/diagramData" Target="../diagrams/data2.xml"/><Relationship Id="rId12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diagramDrawing" Target="../diagrams/drawing2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4.png"/><Relationship Id="rId7" Type="http://schemas.openxmlformats.org/officeDocument/2006/relationships/diagramData" Target="../diagrams/data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diagramDrawing" Target="../diagrams/drawing3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4.png"/><Relationship Id="rId7" Type="http://schemas.openxmlformats.org/officeDocument/2006/relationships/diagramData" Target="../diagrams/data4.xml"/><Relationship Id="rId12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diagramDrawing" Target="../diagrams/drawing4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4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5.xml"/><Relationship Id="rId10" Type="http://schemas.openxmlformats.org/officeDocument/2006/relationships/image" Target="../media/image6.png"/><Relationship Id="rId4" Type="http://schemas.openxmlformats.org/officeDocument/2006/relationships/diagramData" Target="../diagrams/data5.xml"/><Relationship Id="rId9" Type="http://schemas.openxmlformats.org/officeDocument/2006/relationships/image" Target="../media/image5.png"/><Relationship Id="rId1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9.jp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7.jpeg"/><Relationship Id="rId5" Type="http://schemas.openxmlformats.org/officeDocument/2006/relationships/image" Target="../media/image6.png"/><Relationship Id="rId10" Type="http://schemas.openxmlformats.org/officeDocument/2006/relationships/image" Target="../media/image16.jpg"/><Relationship Id="rId4" Type="http://schemas.openxmlformats.org/officeDocument/2006/relationships/image" Target="../media/image5.pn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fon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7199312" cy="14700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Особенности программы</a:t>
            </a:r>
            <a:b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«Начальная школа</a:t>
            </a:r>
            <a:b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ru-RU" smtClean="0">
                <a:solidFill>
                  <a:schemeClr val="bg1"/>
                </a:solidFill>
                <a:latin typeface="Comic Sans MS" pitchFamily="66" charset="0"/>
              </a:rPr>
              <a:t>XXI </a:t>
            </a:r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век»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157788"/>
            <a:ext cx="5184775" cy="1366837"/>
          </a:xfrm>
        </p:spPr>
        <p:txBody>
          <a:bodyPr/>
          <a:lstStyle/>
          <a:p>
            <a:pPr eaLnBrk="1" hangingPunct="1"/>
            <a:r>
              <a:rPr lang="ru-RU" altLang="ru-RU" sz="1800" i="1" smtClean="0">
                <a:latin typeface="Century Schoolbook" pitchFamily="18" charset="0"/>
              </a:rPr>
              <a:t>Клименко Г. П., </a:t>
            </a:r>
          </a:p>
          <a:p>
            <a:pPr eaLnBrk="1" hangingPunct="1"/>
            <a:r>
              <a:rPr lang="ru-RU" altLang="ru-RU" sz="1800" i="1" smtClean="0">
                <a:latin typeface="Century Schoolbook" pitchFamily="18" charset="0"/>
              </a:rPr>
              <a:t>учитель начальных классов,</a:t>
            </a:r>
          </a:p>
          <a:p>
            <a:pPr eaLnBrk="1" hangingPunct="1"/>
            <a:r>
              <a:rPr lang="ru-RU" altLang="ru-RU" sz="1800" i="1" smtClean="0">
                <a:latin typeface="Century Schoolbook" pitchFamily="18" charset="0"/>
              </a:rPr>
              <a:t>МБОУСОШ № 3 пгт Росляково</a:t>
            </a:r>
          </a:p>
          <a:p>
            <a:pPr eaLnBrk="1" hangingPunct="1"/>
            <a:r>
              <a:rPr lang="ru-RU" altLang="ru-RU" sz="1800" i="1" smtClean="0">
                <a:latin typeface="Century Schoolbook" pitchFamily="18" charset="0"/>
              </a:rPr>
              <a:t>20.02.2013 г.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Направления </a:t>
            </a:r>
            <a:b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внеурочной деятельности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270" name="Picture 7" descr="4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 descr="4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4" descr="00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12875"/>
            <a:ext cx="453548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477" y="2564904"/>
            <a:ext cx="2295146" cy="2967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  <a:t>Удовлетворённость родителей УМК</a:t>
            </a:r>
            <a:b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  <a:t>Какие учебники наиболее интересны?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2294" name="Picture 7" descr="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 descr="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7" name="Объект 3"/>
          <p:cNvGraphicFramePr>
            <a:graphicFrameLocks/>
          </p:cNvGraphicFramePr>
          <p:nvPr/>
        </p:nvGraphicFramePr>
        <p:xfrm>
          <a:off x="776288" y="1649413"/>
          <a:ext cx="75692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r:id="rId14" imgW="7571888" imgH="4974767" progId="Excel.Chart.8">
                  <p:embed/>
                </p:oleObj>
              </mc:Choice>
              <mc:Fallback>
                <p:oleObj r:id="rId14" imgW="7571888" imgH="4974767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649413"/>
                        <a:ext cx="75692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  <a:t>Построение какого учебника не устраивает?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3318" name="Picture 7" descr="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 descr="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1" name="Объект 3"/>
          <p:cNvGraphicFramePr>
            <a:graphicFrameLocks/>
          </p:cNvGraphicFramePr>
          <p:nvPr/>
        </p:nvGraphicFramePr>
        <p:xfrm>
          <a:off x="406400" y="1549400"/>
          <a:ext cx="75692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r:id="rId14" imgW="7565792" imgH="4974767" progId="Excel.Chart.8">
                  <p:embed/>
                </p:oleObj>
              </mc:Choice>
              <mc:Fallback>
                <p:oleObj r:id="rId14" imgW="7565792" imgH="4974767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75692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  <a:t>Какие предметы вашему ребёнку </a:t>
            </a:r>
            <a:b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  <a:t>даются легче всего?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4342" name="Picture 7" descr="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 descr="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5" name="Объект 3"/>
          <p:cNvGraphicFramePr>
            <a:graphicFrameLocks/>
          </p:cNvGraphicFramePr>
          <p:nvPr/>
        </p:nvGraphicFramePr>
        <p:xfrm>
          <a:off x="406400" y="1549400"/>
          <a:ext cx="75692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r:id="rId14" imgW="7565792" imgH="4974767" progId="Excel.Chart.8">
                  <p:embed/>
                </p:oleObj>
              </mc:Choice>
              <mc:Fallback>
                <p:oleObj r:id="rId14" imgW="7565792" imgH="4974767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75692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  <a:t>Какие предметы даются сложнее?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5366" name="Picture 7" descr="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 descr="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9" name="Объект 3"/>
          <p:cNvGraphicFramePr>
            <a:graphicFrameLocks/>
          </p:cNvGraphicFramePr>
          <p:nvPr/>
        </p:nvGraphicFramePr>
        <p:xfrm>
          <a:off x="406400" y="1549400"/>
          <a:ext cx="75692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r:id="rId14" imgW="7565792" imgH="4974767" progId="Excel.Chart.8">
                  <p:embed/>
                </p:oleObj>
              </mc:Choice>
              <mc:Fallback>
                <p:oleObj r:id="rId14" imgW="7565792" imgH="4974767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75692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bg1"/>
                </a:solidFill>
                <a:latin typeface="Comic Sans MS" pitchFamily="66" charset="0"/>
              </a:rPr>
              <a:t>Считаете ли Вы, что ребёнок получает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6390" name="Picture 7" descr="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93" name="Объект 3"/>
          <p:cNvGraphicFramePr>
            <a:graphicFrameLocks/>
          </p:cNvGraphicFramePr>
          <p:nvPr/>
        </p:nvGraphicFramePr>
        <p:xfrm>
          <a:off x="406400" y="1549400"/>
          <a:ext cx="75692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r:id="rId14" imgW="7565792" imgH="4974767" progId="Excel.Chart.8">
                  <p:embed/>
                </p:oleObj>
              </mc:Choice>
              <mc:Fallback>
                <p:oleObj r:id="rId14" imgW="7565792" imgH="4974767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756920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7413" name="Picture 7" descr="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6" name="Объект 3"/>
          <p:cNvGraphicFramePr>
            <a:graphicFrameLocks/>
          </p:cNvGraphicFramePr>
          <p:nvPr/>
        </p:nvGraphicFramePr>
        <p:xfrm>
          <a:off x="406400" y="209550"/>
          <a:ext cx="7569200" cy="631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r:id="rId14" imgW="7565792" imgH="6316003" progId="Excel.Chart.8">
                  <p:embed/>
                </p:oleObj>
              </mc:Choice>
              <mc:Fallback>
                <p:oleObj r:id="rId14" imgW="7565792" imgH="6316003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09550"/>
                        <a:ext cx="7569200" cy="631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8437" name="Picture 7" descr="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 descr="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40" name="Объект 3"/>
          <p:cNvGraphicFramePr>
            <a:graphicFrameLocks/>
          </p:cNvGraphicFramePr>
          <p:nvPr/>
        </p:nvGraphicFramePr>
        <p:xfrm>
          <a:off x="406400" y="209550"/>
          <a:ext cx="7569200" cy="631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r:id="rId14" imgW="7565792" imgH="6316003" progId="Excel.Chart.8">
                  <p:embed/>
                </p:oleObj>
              </mc:Choice>
              <mc:Fallback>
                <p:oleObj r:id="rId14" imgW="7565792" imgH="6316003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09550"/>
                        <a:ext cx="7569200" cy="631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Выводы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9462" name="Picture 7" descr="4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" descr="4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9" descr="4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35909"/>
            <a:ext cx="3752069" cy="2501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06" y="1955800"/>
            <a:ext cx="38100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трелка влево 4"/>
          <p:cNvSpPr/>
          <p:nvPr/>
        </p:nvSpPr>
        <p:spPr>
          <a:xfrm rot="19514411">
            <a:off x="3741738" y="3097213"/>
            <a:ext cx="977900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63925" y="5157788"/>
            <a:ext cx="5572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Comic Sans MS" pitchFamily="66" charset="0"/>
              </a:rPr>
              <a:t>Программа «Начальная школа </a:t>
            </a:r>
            <a:r>
              <a:rPr lang="en-US" altLang="ru-RU" sz="1800" b="1">
                <a:solidFill>
                  <a:srgbClr val="002060"/>
                </a:solidFill>
                <a:latin typeface="Comic Sans MS" pitchFamily="66" charset="0"/>
              </a:rPr>
              <a:t>XXI </a:t>
            </a:r>
            <a:r>
              <a:rPr lang="ru-RU" altLang="ru-RU" sz="1800" b="1">
                <a:solidFill>
                  <a:srgbClr val="002060"/>
                </a:solidFill>
                <a:latin typeface="Comic Sans MS" pitchFamily="66" charset="0"/>
              </a:rPr>
              <a:t>века»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Comic Sans MS" pitchFamily="66" charset="0"/>
              </a:rPr>
              <a:t>даёт возможность всесторонне развивать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Comic Sans MS" pitchFamily="66" charset="0"/>
              </a:rPr>
              <a:t>младшего школьника, формирует способность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Comic Sans MS" pitchFamily="66" charset="0"/>
              </a:rPr>
              <a:t>  к самообразованию.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/>
      <p:bldP spid="5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  <a:latin typeface="Comic Sans MS" pitchFamily="66" charset="0"/>
              </a:rPr>
              <a:t>Список источников: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366838"/>
            <a:ext cx="7561263" cy="4543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2800" dirty="0" smtClean="0"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ru-RU" sz="2400" dirty="0" smtClean="0">
                <a:latin typeface="Century Schoolbook" pitchFamily="18" charset="0"/>
              </a:rPr>
              <a:t>Федеральный </a:t>
            </a:r>
            <a:r>
              <a:rPr lang="ru-RU" sz="2400" dirty="0">
                <a:latin typeface="Century Schoolbook" pitchFamily="18" charset="0"/>
              </a:rPr>
              <a:t>Государственный Образовательный Стандарт Начального Общего Образования, </a:t>
            </a:r>
            <a:r>
              <a:rPr lang="ru-RU" sz="2400" dirty="0" err="1">
                <a:latin typeface="Century Schoolbook" pitchFamily="18" charset="0"/>
              </a:rPr>
              <a:t>МОиН</a:t>
            </a:r>
            <a:r>
              <a:rPr lang="ru-RU" sz="2400" dirty="0">
                <a:latin typeface="Century Schoolbook" pitchFamily="18" charset="0"/>
              </a:rPr>
              <a:t> РФ, 2009 г</a:t>
            </a:r>
            <a:r>
              <a:rPr lang="ru-RU" sz="2400" dirty="0" smtClean="0">
                <a:latin typeface="Century Schoolbook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ru-RU" sz="2400" dirty="0" smtClean="0">
                <a:latin typeface="Century Schoolbook" pitchFamily="18" charset="0"/>
              </a:rPr>
              <a:t>Сборник программ к УМК «Начальная школа </a:t>
            </a:r>
            <a:r>
              <a:rPr lang="en-US" sz="2400" dirty="0" smtClean="0">
                <a:latin typeface="Century Schoolbook" pitchFamily="18" charset="0"/>
              </a:rPr>
              <a:t>XXI </a:t>
            </a:r>
            <a:r>
              <a:rPr lang="ru-RU" sz="2400" dirty="0" smtClean="0">
                <a:latin typeface="Century Schoolbook" pitchFamily="18" charset="0"/>
              </a:rPr>
              <a:t>века» под редакцией Н. Ф. Виноградовой- 3-е издание – М. «</a:t>
            </a:r>
            <a:r>
              <a:rPr lang="ru-RU" sz="2400" dirty="0" err="1" smtClean="0">
                <a:latin typeface="Century Schoolbook" pitchFamily="18" charset="0"/>
              </a:rPr>
              <a:t>Вентана</a:t>
            </a:r>
            <a:r>
              <a:rPr lang="ru-RU" sz="2400" dirty="0" smtClean="0">
                <a:latin typeface="Century Schoolbook" pitchFamily="18" charset="0"/>
              </a:rPr>
              <a:t> – Граф», 2011.</a:t>
            </a: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ru-RU" sz="2400" dirty="0" smtClean="0">
                <a:latin typeface="Century Schoolbook" pitchFamily="18" charset="0"/>
              </a:rPr>
              <a:t>Сборник программ внеурочной деятельности. под редакцией Н. Ф. Виноградовой– М. «</a:t>
            </a:r>
            <a:r>
              <a:rPr lang="ru-RU" sz="2400" dirty="0" err="1" smtClean="0">
                <a:latin typeface="Century Schoolbook" pitchFamily="18" charset="0"/>
              </a:rPr>
              <a:t>Вентана</a:t>
            </a:r>
            <a:r>
              <a:rPr lang="ru-RU" sz="2400" dirty="0" smtClean="0">
                <a:latin typeface="Century Schoolbook" pitchFamily="18" charset="0"/>
              </a:rPr>
              <a:t> – Граф», 2011.</a:t>
            </a: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ru-RU" sz="2800" dirty="0" smtClean="0">
                <a:latin typeface="Century Schoolbook" pitchFamily="18" charset="0"/>
              </a:rPr>
              <a:t> </a:t>
            </a:r>
            <a:r>
              <a:rPr lang="ru-RU" sz="2400" dirty="0">
                <a:latin typeface="Century Schoolbook" pitchFamily="18" charset="0"/>
              </a:rPr>
              <a:t>Виноградова Н.Ф.  «Начальная школа ХХI века»: ведущие идеи и основные задачи // Информационный бюллетень «Начальная школа».- 2007. - Выпуск 1. – С. 6-7. </a:t>
            </a:r>
            <a:r>
              <a:rPr lang="en-US" sz="2400" dirty="0">
                <a:latin typeface="Century Schoolbook" pitchFamily="18" charset="0"/>
              </a:rPr>
              <a:t>URL</a:t>
            </a:r>
            <a:r>
              <a:rPr lang="ru-RU" sz="2400" dirty="0">
                <a:latin typeface="Century Schoolbook" pitchFamily="18" charset="0"/>
              </a:rPr>
              <a:t>:  </a:t>
            </a:r>
            <a:r>
              <a:rPr lang="ru-RU" sz="2400" u="sng" dirty="0">
                <a:latin typeface="Century Schoolbook" pitchFamily="18" charset="0"/>
                <a:hlinkClick r:id="rId5"/>
              </a:rPr>
              <a:t>http://www.vgf.ru/pedagogu/ Metod.aspx</a:t>
            </a:r>
            <a:endParaRPr lang="ru-RU" sz="2400" dirty="0"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endParaRPr lang="ru-RU" sz="2400" dirty="0" smtClean="0"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endParaRPr lang="ru-RU" sz="2400" dirty="0" smtClean="0"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ru-RU" sz="2400" dirty="0" smtClean="0">
              <a:latin typeface="Century Schoolbook" pitchFamily="18" charset="0"/>
            </a:endParaRPr>
          </a:p>
        </p:txBody>
      </p:sp>
      <p:pic>
        <p:nvPicPr>
          <p:cNvPr id="20486" name="Picture 6" descr="4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4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4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638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9" descr="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87852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" descr="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Начальная школа </a:t>
            </a:r>
            <a:r>
              <a:rPr lang="en-US" altLang="ru-RU" smtClean="0">
                <a:solidFill>
                  <a:schemeClr val="bg1"/>
                </a:solidFill>
                <a:latin typeface="Comic Sans MS" pitchFamily="66" charset="0"/>
              </a:rPr>
              <a:t>XXI </a:t>
            </a:r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век </a:t>
            </a:r>
          </a:p>
        </p:txBody>
      </p:sp>
      <p:pic>
        <p:nvPicPr>
          <p:cNvPr id="3078" name="Picture 7" descr="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4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638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Blip>
                <a:blip r:embed="rId8"/>
              </a:buBlip>
            </a:pPr>
            <a:r>
              <a:rPr lang="ru-RU" altLang="ru-RU" sz="2000" smtClean="0"/>
              <a:t> </a:t>
            </a:r>
            <a:r>
              <a:rPr lang="ru-RU" altLang="ru-RU" sz="1400" smtClean="0"/>
              <a:t>Система разработана коллективом учёных Института содержания и методов обучения РАО, Московского государственного педагогического университета, Российской академии повышения квалификации и переподготовки работников образования, Московского государственного университета. </a:t>
            </a:r>
            <a:endParaRPr lang="ru-RU" altLang="ru-RU" sz="1400" smtClean="0">
              <a:latin typeface="Century Schoolbook" pitchFamily="18" charset="0"/>
            </a:endParaRPr>
          </a:p>
          <a:p>
            <a:pPr eaLnBrk="1" hangingPunct="1">
              <a:lnSpc>
                <a:spcPct val="160000"/>
              </a:lnSpc>
              <a:buFontTx/>
              <a:buBlip>
                <a:blip r:embed="rId8"/>
              </a:buBlip>
            </a:pPr>
            <a:r>
              <a:rPr lang="ru-RU" altLang="ru-RU" sz="1400" smtClean="0">
                <a:latin typeface="Century Schoolbook" pitchFamily="18" charset="0"/>
              </a:rPr>
              <a:t> </a:t>
            </a:r>
            <a:r>
              <a:rPr lang="ru-RU" altLang="ru-RU" sz="1400" smtClean="0"/>
              <a:t>входит в Федеральный перечень учебников, рекомендованных Министерством образования и науки Российской Федерации к использованию в образовательном процессе в общеобразовательных учреждениях. </a:t>
            </a:r>
          </a:p>
          <a:p>
            <a:pPr eaLnBrk="1" hangingPunct="1">
              <a:lnSpc>
                <a:spcPct val="160000"/>
              </a:lnSpc>
              <a:buFontTx/>
              <a:buBlip>
                <a:blip r:embed="rId8"/>
              </a:buBlip>
            </a:pPr>
            <a:r>
              <a:rPr lang="ru-RU" altLang="ru-RU" sz="1400" smtClean="0"/>
              <a:t>входит в раздел перечня «Учебники, содержание которых соответствует федеральному государственному образовательному стандарту начального общего образования». </a:t>
            </a:r>
            <a:endParaRPr lang="ru-RU" altLang="ru-RU" sz="2000" smtClean="0">
              <a:latin typeface="Century Schoolbook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8"/>
              </a:buBlip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Blip>
                <a:blip r:embed="rId8"/>
              </a:buBlip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  <a:latin typeface="Comic Sans MS" pitchFamily="66" charset="0"/>
              </a:rPr>
              <a:t>Информация об  источниках использованного шаблона презентации: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7561263" cy="42497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ru-RU" altLang="ru-RU" sz="2800" smtClean="0">
                <a:latin typeface="Century Schoolbook" pitchFamily="18" charset="0"/>
              </a:rPr>
              <a:t>Якушевская Юлия Сергеевна </a:t>
            </a: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ru-RU" altLang="ru-RU" sz="2800" smtClean="0">
                <a:latin typeface="Century Schoolbook" pitchFamily="18" charset="0"/>
              </a:rPr>
              <a:t>МОУ «Кадетская школа-интернат № 9» города Омска </a:t>
            </a: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ru-RU" altLang="ru-RU" sz="2800" smtClean="0">
                <a:latin typeface="Century Schoolbook" pitchFamily="18" charset="0"/>
              </a:rPr>
              <a:t> Учитель информатики</a:t>
            </a: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ru-RU" altLang="ru-RU" sz="2800" smtClean="0">
                <a:latin typeface="Century Schoolbook" pitchFamily="18" charset="0"/>
              </a:rPr>
              <a:t>Сайт конкурса </a:t>
            </a:r>
            <a:r>
              <a:rPr lang="ru-RU" altLang="ru-RU" sz="2800" smtClean="0">
                <a:latin typeface="Century Schoolbook" pitchFamily="18" charset="0"/>
                <a:hlinkClick r:id="rId5"/>
              </a:rPr>
              <a:t>http://pedsovet.su</a:t>
            </a:r>
            <a:r>
              <a:rPr lang="ru-RU" altLang="ru-RU" sz="2800" smtClean="0">
                <a:latin typeface="Century Schoolbook" pitchFamily="18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ru-RU" altLang="ru-RU" sz="2800" smtClean="0">
                <a:latin typeface="Century Schoolbook" pitchFamily="18" charset="0"/>
              </a:rPr>
              <a:t>При оформлении слайдов использовала векторный редактор </a:t>
            </a:r>
            <a:r>
              <a:rPr lang="en-US" altLang="ru-RU" sz="2800" smtClean="0">
                <a:latin typeface="Century Schoolbook" pitchFamily="18" charset="0"/>
              </a:rPr>
              <a:t>Xara Xtreme Pro 5</a:t>
            </a:r>
            <a:r>
              <a:rPr lang="ru-RU" altLang="ru-RU" sz="2800" smtClean="0">
                <a:latin typeface="Century Schoolbook" pitchFamily="18" charset="0"/>
              </a:rPr>
              <a:t> и векторный клипарт </a:t>
            </a:r>
            <a:r>
              <a:rPr lang="ru-RU" altLang="ru-RU" sz="2400" smtClean="0">
                <a:hlinkClick r:id="rId6"/>
              </a:rPr>
              <a:t>http://www.grafamania.net/vector/vector_cliparts/111728-office-of-the-vector.html</a:t>
            </a:r>
            <a:r>
              <a:rPr lang="ru-RU" altLang="ru-RU" smtClean="0"/>
              <a:t>  </a:t>
            </a:r>
            <a:endParaRPr lang="ru-RU" altLang="ru-RU" sz="2800" smtClean="0"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altLang="ru-RU" sz="2800" smtClean="0">
              <a:latin typeface="Century Schoolbook" pitchFamily="18" charset="0"/>
            </a:endParaRPr>
          </a:p>
        </p:txBody>
      </p:sp>
      <p:pic>
        <p:nvPicPr>
          <p:cNvPr id="21510" name="Picture 6" descr="4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4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4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638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latin typeface="Comic Sans MS" pitchFamily="66" charset="0"/>
              </a:rPr>
              <a:t>Виноградова </a:t>
            </a:r>
            <a:br>
              <a:rPr lang="ru-RU" altLang="ru-RU" b="1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b="1" smtClean="0">
                <a:solidFill>
                  <a:schemeClr val="bg1"/>
                </a:solidFill>
                <a:latin typeface="Comic Sans MS" pitchFamily="66" charset="0"/>
              </a:rPr>
              <a:t>Наталья Фёдоровна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950" y="1916113"/>
            <a:ext cx="4679950" cy="456406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заслуженный деятель науки Российской Федерации, </a:t>
            </a:r>
          </a:p>
          <a:p>
            <a:pPr eaLnBrk="1" hangingPunct="1"/>
            <a:r>
              <a:rPr lang="ru-RU" altLang="ru-RU" sz="2800" smtClean="0"/>
              <a:t>член-корреспондент РАО, </a:t>
            </a:r>
          </a:p>
          <a:p>
            <a:pPr eaLnBrk="1" hangingPunct="1"/>
            <a:r>
              <a:rPr lang="ru-RU" altLang="ru-RU" sz="2800" smtClean="0"/>
              <a:t>доктор педагогических наук,</a:t>
            </a:r>
          </a:p>
          <a:p>
            <a:pPr eaLnBrk="1" hangingPunct="1"/>
            <a:r>
              <a:rPr lang="ru-RU" altLang="ru-RU" sz="2800" smtClean="0"/>
              <a:t> профессор </a:t>
            </a:r>
          </a:p>
        </p:txBody>
      </p:sp>
      <p:pic>
        <p:nvPicPr>
          <p:cNvPr id="4102" name="Picture 6" descr="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638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03" y="2102743"/>
            <a:ext cx="3113626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latin typeface="Comic Sans MS" pitchFamily="66" charset="0"/>
              </a:rPr>
              <a:t>Приоритетные цели:</a:t>
            </a:r>
          </a:p>
        </p:txBody>
      </p:sp>
      <p:pic>
        <p:nvPicPr>
          <p:cNvPr id="5125" name="Picture 6" descr="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638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/>
        </p:nvGraphicFramePr>
        <p:xfrm>
          <a:off x="539552" y="1397000"/>
          <a:ext cx="806489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pPr algn="l" eaLnBrk="1" hangingPunct="1"/>
            <a:r>
              <a:rPr lang="ru-RU" altLang="ru-RU" b="1" smtClean="0">
                <a:solidFill>
                  <a:schemeClr val="bg1"/>
                </a:solidFill>
                <a:latin typeface="Comic Sans MS" pitchFamily="66" charset="0"/>
              </a:rPr>
              <a:t>Характеристики</a:t>
            </a:r>
            <a:br>
              <a:rPr lang="ru-RU" altLang="ru-RU" b="1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b="1" smtClean="0">
                <a:solidFill>
                  <a:schemeClr val="bg1"/>
                </a:solidFill>
                <a:latin typeface="Comic Sans MS" pitchFamily="66" charset="0"/>
              </a:rPr>
              <a:t> развития:</a:t>
            </a:r>
          </a:p>
        </p:txBody>
      </p:sp>
      <p:pic>
        <p:nvPicPr>
          <p:cNvPr id="6149" name="Picture 6" descr="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63913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/>
        </p:nvGraphicFramePr>
        <p:xfrm>
          <a:off x="539552" y="1397000"/>
          <a:ext cx="806489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153" name="Рисунок 1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115888"/>
            <a:ext cx="2085975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640763" cy="1143000"/>
          </a:xfrm>
        </p:spPr>
        <p:txBody>
          <a:bodyPr/>
          <a:lstStyle/>
          <a:p>
            <a:pPr algn="just" eaLnBrk="1" hangingPunct="1"/>
            <a:r>
              <a:rPr lang="ru-RU" altLang="ru-RU" sz="4000" b="1" smtClean="0">
                <a:solidFill>
                  <a:schemeClr val="bg1"/>
                </a:solidFill>
                <a:latin typeface="Comic Sans MS" pitchFamily="66" charset="0"/>
              </a:rPr>
              <a:t>Идеи,реализуемые программой:</a:t>
            </a:r>
          </a:p>
        </p:txBody>
      </p:sp>
      <p:pic>
        <p:nvPicPr>
          <p:cNvPr id="7173" name="Picture 6" descr="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63913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/>
        </p:nvGraphicFramePr>
        <p:xfrm>
          <a:off x="539552" y="1397000"/>
          <a:ext cx="806489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bg1"/>
                </a:solidFill>
                <a:latin typeface="Comic Sans MS" pitchFamily="66" charset="0"/>
              </a:rPr>
              <a:t>Основные </a:t>
            </a:r>
            <a:br>
              <a:rPr lang="ru-RU" altLang="ru-RU" sz="4000" b="1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altLang="ru-RU" sz="4000" b="1" smtClean="0">
                <a:solidFill>
                  <a:schemeClr val="bg1"/>
                </a:solidFill>
                <a:latin typeface="Comic Sans MS" pitchFamily="66" charset="0"/>
              </a:rPr>
              <a:t>учебные умения:</a:t>
            </a:r>
          </a:p>
        </p:txBody>
      </p:sp>
      <p:pic>
        <p:nvPicPr>
          <p:cNvPr id="8197" name="Picture 6" descr="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63913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/>
        </p:nvGraphicFramePr>
        <p:xfrm>
          <a:off x="539552" y="1397000"/>
          <a:ext cx="806489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350"/>
            <a:ext cx="1712989" cy="1284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Предметы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222" name="Picture 7" descr="4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4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4" descr="00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12875"/>
            <a:ext cx="453548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4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384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75" y="2000250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891" y="3631018"/>
            <a:ext cx="1656184" cy="2238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 descr="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7" descr="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  <a:latin typeface="Comic Sans MS" pitchFamily="66" charset="0"/>
              </a:rPr>
              <a:t>Условные обозначения</a:t>
            </a:r>
          </a:p>
        </p:txBody>
      </p:sp>
      <p:pic>
        <p:nvPicPr>
          <p:cNvPr id="10245" name="Picture 11" descr="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2" descr="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237288"/>
            <a:ext cx="32289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2" descr="0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871378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9" descr="4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638550"/>
            <a:ext cx="15144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349500"/>
            <a:ext cx="3960812" cy="3887788"/>
          </a:xfrm>
        </p:spPr>
        <p:txBody>
          <a:bodyPr/>
          <a:lstStyle/>
          <a:p>
            <a:pPr eaLnBrk="1" hangingPunct="1">
              <a:buFontTx/>
              <a:buBlip>
                <a:blip r:embed="rId8"/>
              </a:buBlip>
            </a:pPr>
            <a:r>
              <a:rPr lang="ru-RU" altLang="ru-RU" smtClean="0">
                <a:latin typeface="Century Schoolbook" pitchFamily="18" charset="0"/>
              </a:rPr>
              <a:t>Трудное задание</a:t>
            </a:r>
          </a:p>
          <a:p>
            <a:pPr eaLnBrk="1" hangingPunct="1">
              <a:buFontTx/>
              <a:buBlip>
                <a:blip r:embed="rId8"/>
              </a:buBlip>
            </a:pPr>
            <a:r>
              <a:rPr lang="ru-RU" altLang="ru-RU" smtClean="0">
                <a:latin typeface="Century Schoolbook" pitchFamily="18" charset="0"/>
              </a:rPr>
              <a:t>Парная работа</a:t>
            </a:r>
          </a:p>
          <a:p>
            <a:pPr eaLnBrk="1" hangingPunct="1">
              <a:buFontTx/>
              <a:buBlip>
                <a:blip r:embed="rId8"/>
              </a:buBlip>
            </a:pPr>
            <a:r>
              <a:rPr lang="ru-RU" altLang="ru-RU" smtClean="0">
                <a:latin typeface="Century Schoolbook" pitchFamily="18" charset="0"/>
              </a:rPr>
              <a:t>Групповая работа</a:t>
            </a:r>
          </a:p>
          <a:p>
            <a:pPr eaLnBrk="1" hangingPunct="1">
              <a:buFontTx/>
              <a:buBlip>
                <a:blip r:embed="rId8"/>
              </a:buBlip>
            </a:pPr>
            <a:r>
              <a:rPr lang="ru-RU" altLang="ru-RU" smtClean="0">
                <a:latin typeface="Century Schoolbook" pitchFamily="18" charset="0"/>
              </a:rPr>
              <a:t>Тайны языка</a:t>
            </a:r>
          </a:p>
          <a:p>
            <a:pPr eaLnBrk="1" hangingPunct="1">
              <a:buFontTx/>
              <a:buBlip>
                <a:blip r:embed="rId8"/>
              </a:buBlip>
            </a:pPr>
            <a:r>
              <a:rPr lang="ru-RU" altLang="ru-RU" smtClean="0">
                <a:latin typeface="Century Schoolbook" pitchFamily="18" charset="0"/>
              </a:rPr>
              <a:t>Подсказка 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Century Schoolbook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09" y="1683842"/>
            <a:ext cx="958168" cy="958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418" y="2996952"/>
            <a:ext cx="1556547" cy="760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507" y="3843719"/>
            <a:ext cx="1656184" cy="12414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85184"/>
            <a:ext cx="1827362" cy="121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455" y="4464451"/>
            <a:ext cx="1124841" cy="1449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4025900" y="2492375"/>
            <a:ext cx="1366838" cy="14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27313" y="4868863"/>
            <a:ext cx="460375" cy="1044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03575" y="4221163"/>
            <a:ext cx="7207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810000" y="3121025"/>
            <a:ext cx="1841500" cy="163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052888" y="3557588"/>
            <a:ext cx="806450" cy="592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696</Words>
  <Application>Microsoft Office PowerPoint</Application>
  <PresentationFormat>Экран (4:3)</PresentationFormat>
  <Paragraphs>79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Comic Sans MS</vt:lpstr>
      <vt:lpstr>Century Schoolbook</vt:lpstr>
      <vt:lpstr>Оформление по умолчанию</vt:lpstr>
      <vt:lpstr>Диаграмма Microsoft Excel</vt:lpstr>
      <vt:lpstr>Особенности программы «Начальная школа  XXI век»</vt:lpstr>
      <vt:lpstr>Начальная школа XXI век </vt:lpstr>
      <vt:lpstr>Виноградова  Наталья Фёдоровна</vt:lpstr>
      <vt:lpstr>Приоритетные цели:</vt:lpstr>
      <vt:lpstr>Характеристики  развития:</vt:lpstr>
      <vt:lpstr>Идеи,реализуемые программой:</vt:lpstr>
      <vt:lpstr>Основные  учебные умения:</vt:lpstr>
      <vt:lpstr>Предметы </vt:lpstr>
      <vt:lpstr>Условные обозначения</vt:lpstr>
      <vt:lpstr>Направления  внеурочной деятельности</vt:lpstr>
      <vt:lpstr>Удовлетворённость родителей УМК Какие учебники наиболее интересны? </vt:lpstr>
      <vt:lpstr>Построение какого учебника не устраивает?</vt:lpstr>
      <vt:lpstr>Какие предметы вашему ребёнку  даются легче всего?</vt:lpstr>
      <vt:lpstr>Какие предметы даются сложнее?</vt:lpstr>
      <vt:lpstr>Считаете ли Вы, что ребёнок получает</vt:lpstr>
      <vt:lpstr>Презентация PowerPoint</vt:lpstr>
      <vt:lpstr>Презентация PowerPoint</vt:lpstr>
      <vt:lpstr>Выводы </vt:lpstr>
      <vt:lpstr>Список источников:</vt:lpstr>
      <vt:lpstr>Информация об  источниках использованного шаблона презентации:</vt:lpstr>
    </vt:vector>
  </TitlesOfParts>
  <Company>КШИ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123</cp:lastModifiedBy>
  <cp:revision>37</cp:revision>
  <dcterms:created xsi:type="dcterms:W3CDTF">2011-07-01T08:50:04Z</dcterms:created>
  <dcterms:modified xsi:type="dcterms:W3CDTF">2013-11-10T10:31:45Z</dcterms:modified>
</cp:coreProperties>
</file>