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2C2C2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2E25C-C4F7-4FBE-9DD7-63F171A44F69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7CA2F-83C2-4188-845C-3E67CBB392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2E25C-C4F7-4FBE-9DD7-63F171A44F69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7CA2F-83C2-4188-845C-3E67CBB392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2E25C-C4F7-4FBE-9DD7-63F171A44F69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7CA2F-83C2-4188-845C-3E67CBB392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2E25C-C4F7-4FBE-9DD7-63F171A44F69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7CA2F-83C2-4188-845C-3E67CBB392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2E25C-C4F7-4FBE-9DD7-63F171A44F69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7CA2F-83C2-4188-845C-3E67CBB392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2E25C-C4F7-4FBE-9DD7-63F171A44F69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7CA2F-83C2-4188-845C-3E67CBB392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2E25C-C4F7-4FBE-9DD7-63F171A44F69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7CA2F-83C2-4188-845C-3E67CBB392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2E25C-C4F7-4FBE-9DD7-63F171A44F69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7CA2F-83C2-4188-845C-3E67CBB392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2E25C-C4F7-4FBE-9DD7-63F171A44F69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7CA2F-83C2-4188-845C-3E67CBB392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2E25C-C4F7-4FBE-9DD7-63F171A44F69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7CA2F-83C2-4188-845C-3E67CBB392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2E25C-C4F7-4FBE-9DD7-63F171A44F69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7CA2F-83C2-4188-845C-3E67CBB392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2E25C-C4F7-4FBE-9DD7-63F171A44F69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7CA2F-83C2-4188-845C-3E67CBB392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42908" y="0"/>
            <a:ext cx="9286908" cy="1714489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chemeClr val="tx2">
                    <a:lumMod val="75000"/>
                  </a:schemeClr>
                </a:solidFill>
              </a:rPr>
              <a:t>Интегрированный урок математики с уроком труда.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142984"/>
            <a:ext cx="6400800" cy="92869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Виды треугольников.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IMG_5825.JPG"/>
          <p:cNvPicPr>
            <a:picLocks noChangeAspect="1"/>
          </p:cNvPicPr>
          <p:nvPr/>
        </p:nvPicPr>
        <p:blipFill>
          <a:blip r:embed="rId2" cstate="screen">
            <a:lum contrast="20000"/>
          </a:blip>
          <a:srcRect/>
          <a:stretch>
            <a:fillRect/>
          </a:stretch>
        </p:blipFill>
        <p:spPr>
          <a:xfrm>
            <a:off x="214282" y="1928802"/>
            <a:ext cx="4357718" cy="46434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SS851375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4786314" y="1928802"/>
            <a:ext cx="4143404" cy="46434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tetradnaya_kletka_1-copy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-142900"/>
            <a:ext cx="9144000" cy="70009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Смайлики - индикатор настроения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</a:t>
            </a: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SS851436.JPG"/>
          <p:cNvPicPr>
            <a:picLocks noGrp="1" noChangeAspect="1"/>
          </p:cNvPicPr>
          <p:nvPr>
            <p:ph idx="1"/>
          </p:nvPr>
        </p:nvPicPr>
        <p:blipFill>
          <a:blip r:embed="rId3" cstate="screen"/>
          <a:stretch>
            <a:fillRect/>
          </a:stretch>
        </p:blipFill>
        <p:spPr>
          <a:xfrm>
            <a:off x="2143108" y="714356"/>
            <a:ext cx="4714908" cy="592935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Устный счет.</a:t>
            </a:r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6" name="Содержимое 5" descr="IMG_3446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lum contrast="20000"/>
          </a:blip>
          <a:srcRect/>
          <a:stretch>
            <a:fillRect/>
          </a:stretch>
        </p:blipFill>
        <p:spPr>
          <a:xfrm>
            <a:off x="1928794" y="714356"/>
            <a:ext cx="4857784" cy="2286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IMG_3448.JPG"/>
          <p:cNvPicPr>
            <a:picLocks noChangeAspect="1"/>
          </p:cNvPicPr>
          <p:nvPr/>
        </p:nvPicPr>
        <p:blipFill>
          <a:blip r:embed="rId3" cstate="screen">
            <a:lum contrast="20000"/>
          </a:blip>
          <a:srcRect/>
          <a:stretch>
            <a:fillRect/>
          </a:stretch>
        </p:blipFill>
        <p:spPr>
          <a:xfrm>
            <a:off x="0" y="3214686"/>
            <a:ext cx="4429156" cy="34290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IMG_3449.JPG"/>
          <p:cNvPicPr>
            <a:picLocks noChangeAspect="1"/>
          </p:cNvPicPr>
          <p:nvPr/>
        </p:nvPicPr>
        <p:blipFill>
          <a:blip r:embed="rId4" cstate="screen">
            <a:lum bright="-10000" contrast="20000"/>
          </a:blip>
          <a:srcRect/>
          <a:stretch>
            <a:fillRect/>
          </a:stretch>
        </p:blipFill>
        <p:spPr>
          <a:xfrm>
            <a:off x="4500562" y="3214686"/>
            <a:ext cx="4643438" cy="34290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Жители города Треуголка.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Содержимое 5" descr="IMG_5827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5072066" y="571480"/>
            <a:ext cx="3714776" cy="2928958"/>
          </a:xfrm>
          <a:prstGeom prst="roundRect">
            <a:avLst>
              <a:gd name="adj" fmla="val 11111"/>
            </a:avLst>
          </a:prstGeom>
          <a:blipFill>
            <a:blip r:embed="rId3" cstate="screen"/>
            <a:tile tx="0" ty="0" sx="100000" sy="100000" flip="none" algn="tl"/>
          </a:blipFill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7" name="Рисунок 6" descr="IMG_5828.JPG"/>
          <p:cNvPicPr>
            <a:picLocks noChangeAspect="1"/>
          </p:cNvPicPr>
          <p:nvPr/>
        </p:nvPicPr>
        <p:blipFill>
          <a:blip r:embed="rId4" cstate="screen">
            <a:lum contrast="10000"/>
          </a:blip>
          <a:srcRect/>
          <a:stretch>
            <a:fillRect/>
          </a:stretch>
        </p:blipFill>
        <p:spPr>
          <a:xfrm>
            <a:off x="428596" y="571480"/>
            <a:ext cx="3786182" cy="292895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 descr="IMG_3452.JPG"/>
          <p:cNvPicPr>
            <a:picLocks noChangeAspect="1"/>
          </p:cNvPicPr>
          <p:nvPr/>
        </p:nvPicPr>
        <p:blipFill>
          <a:blip r:embed="rId5" cstate="screen">
            <a:lum bright="-20000" contrast="30000"/>
          </a:blip>
          <a:srcRect/>
          <a:stretch>
            <a:fillRect/>
          </a:stretch>
        </p:blipFill>
        <p:spPr>
          <a:xfrm>
            <a:off x="428596" y="3786166"/>
            <a:ext cx="3786214" cy="307183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 descr="IMG_3453.JPG"/>
          <p:cNvPicPr>
            <a:picLocks noChangeAspect="1"/>
          </p:cNvPicPr>
          <p:nvPr/>
        </p:nvPicPr>
        <p:blipFill>
          <a:blip r:embed="rId6" cstate="screen">
            <a:lum bright="-20000" contrast="10000"/>
          </a:blip>
          <a:srcRect/>
          <a:stretch>
            <a:fillRect/>
          </a:stretch>
        </p:blipFill>
        <p:spPr>
          <a:xfrm>
            <a:off x="5000628" y="3786190"/>
            <a:ext cx="3786182" cy="307181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57222" y="-214338"/>
            <a:ext cx="9501222" cy="85725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777777"/>
                </a:solidFill>
              </a:rPr>
              <a:t> </a:t>
            </a:r>
            <a:r>
              <a:rPr lang="ru-RU" b="1" i="1" dirty="0" smtClean="0">
                <a:solidFill>
                  <a:srgbClr val="777777"/>
                </a:solidFill>
              </a:rPr>
              <a:t>Превращаемся в мышку!</a:t>
            </a:r>
            <a:endParaRPr lang="ru-RU" b="1" i="1" dirty="0">
              <a:solidFill>
                <a:srgbClr val="777777"/>
              </a:solidFill>
            </a:endParaRPr>
          </a:p>
        </p:txBody>
      </p:sp>
      <p:pic>
        <p:nvPicPr>
          <p:cNvPr id="4" name="Содержимое 3" descr="IMG_3457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lum bright="-10000" contrast="40000"/>
          </a:blip>
          <a:srcRect/>
          <a:stretch>
            <a:fillRect/>
          </a:stretch>
        </p:blipFill>
        <p:spPr>
          <a:xfrm>
            <a:off x="357158" y="642918"/>
            <a:ext cx="2357454" cy="300039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Рисунок 5" descr="IMG_5829.JPG"/>
          <p:cNvPicPr>
            <a:picLocks noChangeAspect="1"/>
          </p:cNvPicPr>
          <p:nvPr/>
        </p:nvPicPr>
        <p:blipFill>
          <a:blip r:embed="rId3" cstate="screen">
            <a:lum contrast="10000"/>
          </a:blip>
          <a:srcRect/>
          <a:stretch>
            <a:fillRect/>
          </a:stretch>
        </p:blipFill>
        <p:spPr>
          <a:xfrm>
            <a:off x="4643438" y="714356"/>
            <a:ext cx="3357586" cy="300039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Рисунок 6" descr="SS851419.JP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4643438" y="3786190"/>
            <a:ext cx="3357586" cy="307181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Рисунок 7" descr="SS851416.JPG"/>
          <p:cNvPicPr>
            <a:picLocks noChangeAspect="1"/>
          </p:cNvPicPr>
          <p:nvPr/>
        </p:nvPicPr>
        <p:blipFill>
          <a:blip r:embed="rId5" cstate="screen">
            <a:lum contrast="10000"/>
          </a:blip>
          <a:srcRect/>
          <a:stretch>
            <a:fillRect/>
          </a:stretch>
        </p:blipFill>
        <p:spPr>
          <a:xfrm>
            <a:off x="357158" y="3786190"/>
            <a:ext cx="3357554" cy="307181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27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Интегрированный урок математики с уроком труда. </vt:lpstr>
      <vt:lpstr>Смайлики - индикатор настроения</vt:lpstr>
      <vt:lpstr>Устный счет.</vt:lpstr>
      <vt:lpstr>Жители города Треуголка.</vt:lpstr>
      <vt:lpstr> Превращаемся в мышку!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Интегрированный урок математики с уроком труда. </dc:title>
  <dc:creator>Ефимова О.П.</dc:creator>
  <cp:lastModifiedBy>Admin</cp:lastModifiedBy>
  <cp:revision>22</cp:revision>
  <dcterms:created xsi:type="dcterms:W3CDTF">2013-01-28T13:58:46Z</dcterms:created>
  <dcterms:modified xsi:type="dcterms:W3CDTF">2015-01-05T18:51:31Z</dcterms:modified>
</cp:coreProperties>
</file>