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56" r:id="rId2"/>
    <p:sldId id="263" r:id="rId3"/>
    <p:sldId id="257" r:id="rId4"/>
    <p:sldId id="260" r:id="rId5"/>
    <p:sldId id="258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04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81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431B-55A4-4EB4-BD4F-5E0E2F3DD7B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8458200" cy="1222375"/>
          </a:xfrm>
        </p:spPr>
        <p:txBody>
          <a:bodyPr/>
          <a:lstStyle/>
          <a:p>
            <a:pPr algn="ctr"/>
            <a:r>
              <a:rPr lang="ru-RU" sz="6000" dirty="0" smtClean="0"/>
              <a:t>«ГОРОД МАСТЕРОВ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shentuspeh.ucoz.ru/gorof_masterov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Презентация к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Евсеева </a:t>
            </a:r>
            <a:r>
              <a:rPr lang="ru-RU" dirty="0"/>
              <a:t>А. Г.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Учитель- </a:t>
            </a:r>
            <a:r>
              <a:rPr lang="ru-RU" dirty="0"/>
              <a:t>логопед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ГБОУ </a:t>
            </a:r>
            <a:r>
              <a:rPr lang="ru-RU" dirty="0"/>
              <a:t>СОШ № 285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Санкт- </a:t>
            </a:r>
            <a:r>
              <a:rPr lang="ru-RU" dirty="0"/>
              <a:t>Петербурга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peg [xx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0.radikal.ru/i129/1003/10/7519bcd8c322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smashinghub.com/wp-content/uploads/2010/08/drawing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8826"/>
            <a:ext cx="9144000" cy="7416826"/>
          </a:xfrm>
          <a:prstGeom prst="rect">
            <a:avLst/>
          </a:prstGeom>
          <a:noFill/>
        </p:spPr>
      </p:pic>
      <p:pic>
        <p:nvPicPr>
          <p:cNvPr id="8" name="Picture 5" descr="http://smashinghub.com/wp-content/uploads/2010/08/drawing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8826"/>
            <a:ext cx="9144000" cy="741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7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lladolls.ru/gallery2/d/20032-6/image0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691680"/>
            <a:ext cx="9505056" cy="95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647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Дел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688632" cy="633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5085184"/>
            <a:ext cx="6195943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 z="234950"/>
        </p:spPr>
        <p:txBody>
          <a:bodyPr wrap="square" lIns="91440" tIns="45720" rIns="91440" bIns="45720">
            <a:spAutoFit/>
            <a:scene3d>
              <a:camera prst="perspectiveFront"/>
              <a:lightRig rig="soft" dir="tl">
                <a:rot lat="0" lon="0" rev="0"/>
              </a:lightRig>
            </a:scene3d>
            <a:sp3d z="15240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Дело мастера боится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«ГОРОД МАСТЕРОВ»</vt:lpstr>
      <vt:lpstr>Презентация к уроку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 МАСТЕРОВ»</dc:title>
  <dc:creator>Семья</dc:creator>
  <cp:lastModifiedBy>Алиса</cp:lastModifiedBy>
  <cp:revision>18</cp:revision>
  <dcterms:created xsi:type="dcterms:W3CDTF">2013-04-16T16:41:49Z</dcterms:created>
  <dcterms:modified xsi:type="dcterms:W3CDTF">2015-01-17T18:22:16Z</dcterms:modified>
</cp:coreProperties>
</file>