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642918"/>
            <a:ext cx="7286676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Математику 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нельзя изучать,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аблюдая, 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это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елает сосед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Найдите объект операции: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42886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5000636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42886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5000636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3214678" y="1928802"/>
            <a:ext cx="2571768" cy="500066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3214678" y="4500570"/>
            <a:ext cx="2571768" cy="500066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250030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500063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507207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42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98" y="250030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33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</a:t>
            </a:r>
            <a:r>
              <a:rPr lang="ru-RU" sz="4000" b="1" dirty="0" smtClean="0"/>
              <a:t>10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+8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Найдите результат операции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57950" y="214311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4429132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4500570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07167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07167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71934" y="314324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-20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114298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+22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214311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17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457200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66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450057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Х</a:t>
            </a:r>
            <a:endParaRPr lang="ru-RU" sz="4000" b="1" dirty="0"/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3214678" y="1928802"/>
            <a:ext cx="2571768" cy="500066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3286116" y="3929066"/>
            <a:ext cx="2571768" cy="500066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Найдите операцию:</a:t>
            </a:r>
            <a:endParaRPr lang="ru-RU" b="1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357554" y="2500306"/>
            <a:ext cx="2571768" cy="500066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14324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3143248"/>
            <a:ext cx="1285884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71670" y="321468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20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1714488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21468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73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1581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  25, 32, 39, 46, 53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642918"/>
            <a:ext cx="2214578" cy="150019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472" y="4286256"/>
            <a:ext cx="1928826" cy="2286016"/>
          </a:xfrm>
          <a:prstGeom prst="triangl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72198" y="1500174"/>
            <a:ext cx="142876" cy="142876"/>
          </a:xfrm>
          <a:prstGeom prst="ellips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321571" y="2893215"/>
            <a:ext cx="2857520" cy="2500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000892" y="2857496"/>
            <a:ext cx="1643074" cy="164307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43834" y="11429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86446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7643834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107785" y="3393281"/>
            <a:ext cx="2857520" cy="22145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3"/>
            <a:endCxn id="12" idx="7"/>
          </p:cNvCxnSpPr>
          <p:nvPr/>
        </p:nvCxnSpPr>
        <p:spPr>
          <a:xfrm rot="5400000">
            <a:off x="5979836" y="1193498"/>
            <a:ext cx="1613484" cy="1756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286248" y="2428868"/>
            <a:ext cx="142876" cy="142876"/>
          </a:xfrm>
          <a:prstGeom prst="ellips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842957" y="2015035"/>
            <a:ext cx="50514" cy="8781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643306" y="3214686"/>
            <a:ext cx="2071702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авильный пятиугольник 27"/>
          <p:cNvSpPr/>
          <p:nvPr/>
        </p:nvSpPr>
        <p:spPr>
          <a:xfrm>
            <a:off x="4929190" y="5072074"/>
            <a:ext cx="1428760" cy="1357322"/>
          </a:xfrm>
          <a:prstGeom prst="pentagon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себя: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142976" y="2357430"/>
            <a:ext cx="1500198" cy="928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28728" y="3571876"/>
            <a:ext cx="1500198" cy="85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643306" y="4429132"/>
            <a:ext cx="1428760" cy="1000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857752" y="4929198"/>
            <a:ext cx="1285884" cy="714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7393801" y="3250405"/>
            <a:ext cx="1285884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72330" y="2357430"/>
            <a:ext cx="1285884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00100" y="364331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17859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442913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18573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929586" y="40005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501090" y="25717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72198" y="50720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14876" y="57864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65</Words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Найдите объект операции:</vt:lpstr>
      <vt:lpstr>Найдите результат операции:</vt:lpstr>
      <vt:lpstr>Найдите операцию:</vt:lpstr>
      <vt:lpstr>Проверь себя:</vt:lpstr>
      <vt:lpstr>Слайд 6</vt:lpstr>
      <vt:lpstr>Проверь себя: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SweetHome</dc:creator>
  <cp:lastModifiedBy>SweetHome</cp:lastModifiedBy>
  <cp:revision>7</cp:revision>
  <dcterms:created xsi:type="dcterms:W3CDTF">2014-12-07T17:50:58Z</dcterms:created>
  <dcterms:modified xsi:type="dcterms:W3CDTF">2014-12-07T18:56:45Z</dcterms:modified>
</cp:coreProperties>
</file>