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3" r:id="rId5"/>
    <p:sldId id="275" r:id="rId6"/>
    <p:sldId id="268" r:id="rId7"/>
    <p:sldId id="278" r:id="rId8"/>
    <p:sldId id="281" r:id="rId9"/>
    <p:sldId id="280" r:id="rId10"/>
    <p:sldId id="282" r:id="rId11"/>
    <p:sldId id="283" r:id="rId12"/>
    <p:sldId id="28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Литературная викторина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Говорим правильно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 предложения из данных слов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/>
              <a:t>Косить</a:t>
            </a:r>
            <a:r>
              <a:rPr lang="ru-RU" dirty="0" smtClean="0"/>
              <a:t>, Витя, трава, кролики, для.</a:t>
            </a:r>
          </a:p>
          <a:p>
            <a:r>
              <a:rPr lang="ru-RU" dirty="0" smtClean="0"/>
              <a:t>Подарок, Таня, приготовить, мама, для.</a:t>
            </a:r>
          </a:p>
          <a:p>
            <a:r>
              <a:rPr lang="ru-RU" dirty="0" smtClean="0"/>
              <a:t>Дед Мороз, для, подарки, дети, принести.</a:t>
            </a:r>
          </a:p>
          <a:p>
            <a:r>
              <a:rPr lang="ru-RU" dirty="0" smtClean="0"/>
              <a:t>Для, приготовить, медведь, зимовка, берлога.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« Шестой лишний»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-</a:t>
            </a:r>
            <a:r>
              <a:rPr lang="ru-RU" dirty="0" smtClean="0"/>
              <a:t>ЕЛЕ-ТЯТ,  - МЕ- НОЙ,  ПА- ТУ- ШОК,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НА - ТУПИ </a:t>
            </a:r>
            <a:r>
              <a:rPr lang="ru-RU" dirty="0" smtClean="0"/>
              <a:t>– Ь,  - УР – АТ,  </a:t>
            </a:r>
            <a:r>
              <a:rPr lang="ru-RU" dirty="0" smtClean="0"/>
              <a:t>ПУ </a:t>
            </a:r>
            <a:r>
              <a:rPr lang="ru-RU" dirty="0" smtClean="0"/>
              <a:t>– И – ТЫЙ.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и исправь ошибки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ГРИПНИК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Нашол</a:t>
            </a:r>
            <a:r>
              <a:rPr lang="ru-RU" dirty="0" smtClean="0"/>
              <a:t> </a:t>
            </a:r>
            <a:r>
              <a:rPr lang="ru-RU" dirty="0" err="1" smtClean="0"/>
              <a:t>миша</a:t>
            </a:r>
            <a:r>
              <a:rPr lang="ru-RU" dirty="0" smtClean="0"/>
              <a:t> </a:t>
            </a:r>
            <a:r>
              <a:rPr lang="ru-RU" dirty="0" err="1" smtClean="0"/>
              <a:t>грип</a:t>
            </a:r>
            <a:r>
              <a:rPr lang="ru-RU" dirty="0" smtClean="0"/>
              <a:t>. Принёс гриб и попросил маму сворить </a:t>
            </a:r>
            <a:r>
              <a:rPr lang="ru-RU" dirty="0" err="1" smtClean="0"/>
              <a:t>суб</a:t>
            </a:r>
            <a:r>
              <a:rPr lang="ru-RU" dirty="0" smtClean="0"/>
              <a:t>. А сам в руках мухомор держит. Ну и грибник Миша.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user\Desktop\1431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429684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user\Desktop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58246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C:\Users\user\Desktop\87282381_0_e9b2_b362a815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350" y="476250"/>
            <a:ext cx="8877300" cy="590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user\Desktop\imgpreview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821537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1390821285_snezhnaya_koroleva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1824038"/>
            <a:ext cx="4286250" cy="3209925"/>
          </a:xfrm>
          <a:prstGeom prst="rect">
            <a:avLst/>
          </a:prstGeom>
          <a:noFill/>
        </p:spPr>
      </p:pic>
      <p:pic>
        <p:nvPicPr>
          <p:cNvPr id="1027" name="Picture 3" descr="C:\Users\user\Desktop\1390821285_snezhnaya_koroleva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 useBgFill="1"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clp56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85728"/>
            <a:ext cx="5572164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user\Desktop\пустое-яйц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medium_e6c8902668d003789ec4189febb1c32b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52</Words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Литературная викторина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Составь предложения из данных слов</vt:lpstr>
      <vt:lpstr>Игра « Шестой лишний»</vt:lpstr>
      <vt:lpstr>Найди и исправь ошибки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Литературная викторина</dc:title>
  <dc:creator>user</dc:creator>
  <cp:lastModifiedBy>user</cp:lastModifiedBy>
  <cp:revision>7</cp:revision>
  <dcterms:created xsi:type="dcterms:W3CDTF">2014-11-17T17:03:50Z</dcterms:created>
  <dcterms:modified xsi:type="dcterms:W3CDTF">2014-11-24T17:48:25Z</dcterms:modified>
</cp:coreProperties>
</file>