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6" r:id="rId5"/>
    <p:sldId id="275" r:id="rId6"/>
    <p:sldId id="27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5" r:id="rId15"/>
    <p:sldId id="269" r:id="rId16"/>
    <p:sldId id="268" r:id="rId17"/>
    <p:sldId id="264" r:id="rId18"/>
    <p:sldId id="270" r:id="rId19"/>
    <p:sldId id="271" r:id="rId20"/>
    <p:sldId id="272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 varScale="1">
        <p:scale>
          <a:sx n="64" d="100"/>
          <a:sy n="64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EB6B-B5EF-43DC-844F-45FF4D11F7A9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A52A-12A9-4C39-AD5C-6A2C52963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Picture 1" descr="E:\Копия (2) Изображ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548680"/>
            <a:ext cx="8424935" cy="2232249"/>
          </a:xfrm>
          <a:prstGeom prst="rect">
            <a:avLst/>
          </a:prstGeom>
          <a:noFill/>
        </p:spPr>
      </p:pic>
      <p:pic>
        <p:nvPicPr>
          <p:cNvPr id="17410" name="Picture 2" descr="E:\Аним фоны\Аним\15770420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924944"/>
            <a:ext cx="3600400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5229200"/>
            <a:ext cx="308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pPr algn="ctr"/>
            <a:r>
              <a:rPr lang="ru-RU" dirty="0" smtClean="0"/>
              <a:t>учитель начальных классов </a:t>
            </a:r>
          </a:p>
          <a:p>
            <a:pPr algn="ctr"/>
            <a:r>
              <a:rPr lang="ru-RU" dirty="0" smtClean="0"/>
              <a:t>МБОУ СОШ №12</a:t>
            </a:r>
          </a:p>
          <a:p>
            <a:pPr algn="ctr"/>
            <a:r>
              <a:rPr lang="ru-RU" dirty="0" smtClean="0"/>
              <a:t>г. Белая Калитва п. Коксовый </a:t>
            </a:r>
          </a:p>
          <a:p>
            <a:pPr algn="ctr"/>
            <a:r>
              <a:rPr lang="ru-RU" dirty="0" smtClean="0"/>
              <a:t>Ростовской области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212976"/>
            <a:ext cx="291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Копия (2) Копия Изображение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548680"/>
            <a:ext cx="6696744" cy="5976664"/>
          </a:xfrm>
          <a:prstGeom prst="rect">
            <a:avLst/>
          </a:prstGeom>
          <a:noFill/>
        </p:spPr>
      </p:pic>
      <p:pic>
        <p:nvPicPr>
          <p:cNvPr id="1027" name="Picture 3" descr="K:\МОИ ПРеЗЕНТАЦИИИ\АНИМ\49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20688"/>
            <a:ext cx="208823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Изображение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764705"/>
            <a:ext cx="8064896" cy="3559646"/>
          </a:xfrm>
          <a:prstGeom prst="rect">
            <a:avLst/>
          </a:prstGeom>
          <a:noFill/>
        </p:spPr>
      </p:pic>
      <p:pic>
        <p:nvPicPr>
          <p:cNvPr id="11266" name="Picture 2" descr="http://www.hellasmultimedia.com/webimages/anim-htm/images/ribbon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4363">
            <a:off x="5410775" y="3602384"/>
            <a:ext cx="2345035" cy="307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Копия Изображение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80728"/>
            <a:ext cx="8064896" cy="2016224"/>
          </a:xfrm>
          <a:prstGeom prst="rect">
            <a:avLst/>
          </a:prstGeom>
          <a:noFill/>
        </p:spPr>
      </p:pic>
      <p:pic>
        <p:nvPicPr>
          <p:cNvPr id="5123" name="Picture 3" descr="K:\МОИ ПРеЗЕНТАЦИИИ\АНИМ\79642106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3861048"/>
            <a:ext cx="1716013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068960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17         6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581128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8         14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068960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9         11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653136"/>
            <a:ext cx="3002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20         10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Развернутая стрелка 9"/>
          <p:cNvSpPr/>
          <p:nvPr/>
        </p:nvSpPr>
        <p:spPr>
          <a:xfrm>
            <a:off x="611560" y="2780928"/>
            <a:ext cx="2376264" cy="5760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>
            <a:off x="4932040" y="4365104"/>
            <a:ext cx="2376264" cy="5760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звернутая стрелка 12"/>
          <p:cNvSpPr/>
          <p:nvPr/>
        </p:nvSpPr>
        <p:spPr>
          <a:xfrm>
            <a:off x="6084168" y="2780928"/>
            <a:ext cx="2376264" cy="5760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звернутая стрелка 13"/>
          <p:cNvSpPr/>
          <p:nvPr/>
        </p:nvSpPr>
        <p:spPr>
          <a:xfrm>
            <a:off x="1331640" y="4149080"/>
            <a:ext cx="2376264" cy="57606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Копия (3) Изображение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6"/>
            <a:ext cx="8280920" cy="1584176"/>
          </a:xfrm>
          <a:prstGeom prst="rect">
            <a:avLst/>
          </a:prstGeom>
          <a:noFill/>
        </p:spPr>
      </p:pic>
      <p:pic>
        <p:nvPicPr>
          <p:cNvPr id="6147" name="Picture 3" descr="K:\МОИ ПРеЗЕНТАЦИИИ\АНИМ\48f98144f1b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4077072"/>
            <a:ext cx="2555776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Копия (2) Изображение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806489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Копия (4) Изображение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836713"/>
            <a:ext cx="813690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Копия (5) Изображение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806489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E:\Изображение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139700"/>
            <a:ext cx="4876800" cy="671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E:\Изображение 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548680"/>
            <a:ext cx="8352928" cy="357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 descr="E:\Копия (5) Изображение 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548680"/>
            <a:ext cx="6408712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K:\МОИ ПРеЗЕНТАЦИИИ\АНИМ\2586446-13cd3f0d3a238bbc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980728"/>
            <a:ext cx="7596336" cy="5023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K:\МОИ ПРеЗЕНТАЦИИИ\ДЛЯ ТЕбЯ\00821986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-459432"/>
            <a:ext cx="9649072" cy="756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5" name="Picture 1" descr="E:\Изображ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620688"/>
            <a:ext cx="6912767" cy="561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E:\Копия 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08720"/>
            <a:ext cx="8208912" cy="12241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32905" y="2967335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8+3=11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E:\Копия (3) Изображ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3"/>
            <a:ext cx="8352928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4138" y="2967335"/>
            <a:ext cx="8055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5+3=8(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.)-набрал Серёжа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5+3+5=13(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.)-всего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E:\Копия (4) 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8136904" cy="86409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899593" y="1484784"/>
            <a:ext cx="3530759" cy="1008113"/>
            <a:chOff x="899593" y="1484784"/>
            <a:chExt cx="3530759" cy="1008113"/>
          </a:xfrm>
        </p:grpSpPr>
        <p:pic>
          <p:nvPicPr>
            <p:cNvPr id="33796" name="Picture 4" descr="http://img1.liveinternet.ru/images/attach/c/7/94/147/94147699_94134256_df30a274d0502c5a1a51d85fafca3570.gif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99593" y="1484785"/>
              <a:ext cx="855568" cy="1008112"/>
            </a:xfrm>
            <a:prstGeom prst="rect">
              <a:avLst/>
            </a:prstGeom>
            <a:noFill/>
          </p:spPr>
        </p:pic>
        <p:pic>
          <p:nvPicPr>
            <p:cNvPr id="6" name="Picture 4" descr="http://img1.liveinternet.ru/images/attach/c/7/94/147/94147699_94134256_df30a274d0502c5a1a51d85fafca3570.gif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79713" y="1556793"/>
              <a:ext cx="794455" cy="936103"/>
            </a:xfrm>
            <a:prstGeom prst="rect">
              <a:avLst/>
            </a:prstGeom>
            <a:noFill/>
          </p:spPr>
        </p:pic>
        <p:pic>
          <p:nvPicPr>
            <p:cNvPr id="7" name="Picture 4" descr="http://img1.liveinternet.ru/images/attach/c/7/94/147/94147699_94134256_df30a274d0502c5a1a51d85fafca3570.gif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43808" y="1484784"/>
              <a:ext cx="794456" cy="936104"/>
            </a:xfrm>
            <a:prstGeom prst="rect">
              <a:avLst/>
            </a:prstGeom>
            <a:noFill/>
          </p:spPr>
        </p:pic>
        <p:pic>
          <p:nvPicPr>
            <p:cNvPr id="8" name="Picture 4" descr="http://img1.liveinternet.ru/images/attach/c/7/94/147/94147699_94134256_df30a274d0502c5a1a51d85fafca3570.gif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635896" y="1484784"/>
              <a:ext cx="794456" cy="936104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/>
          <p:nvPr/>
        </p:nvGrpSpPr>
        <p:grpSpPr>
          <a:xfrm>
            <a:off x="971600" y="2564904"/>
            <a:ext cx="3384376" cy="1008112"/>
            <a:chOff x="971600" y="2564904"/>
            <a:chExt cx="3384376" cy="1008112"/>
          </a:xfrm>
        </p:grpSpPr>
        <p:pic>
          <p:nvPicPr>
            <p:cNvPr id="1026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79712" y="2564904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0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15816" y="2564904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2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707904" y="2636912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3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971600" y="2564904"/>
              <a:ext cx="648072" cy="936104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4572000" y="2564904"/>
            <a:ext cx="4104456" cy="1008112"/>
            <a:chOff x="4572000" y="2564904"/>
            <a:chExt cx="4104456" cy="1008112"/>
          </a:xfrm>
        </p:grpSpPr>
        <p:pic>
          <p:nvPicPr>
            <p:cNvPr id="14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72000" y="2564904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5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48064" y="2564904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6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724128" y="2564904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7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300192" y="2564904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8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876256" y="2636912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19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52320" y="2636912"/>
              <a:ext cx="648072" cy="936104"/>
            </a:xfrm>
            <a:prstGeom prst="rect">
              <a:avLst/>
            </a:prstGeom>
            <a:noFill/>
          </p:spPr>
        </p:pic>
        <p:pic>
          <p:nvPicPr>
            <p:cNvPr id="20" name="Picture 2" descr="D:\Documents and Settings\Admin\Рабочий стол\098.g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028384" y="2636912"/>
              <a:ext cx="648072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Изображение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836712"/>
            <a:ext cx="8496944" cy="1584176"/>
          </a:xfrm>
          <a:prstGeom prst="rect">
            <a:avLst/>
          </a:prstGeom>
          <a:noFill/>
        </p:spPr>
      </p:pic>
      <p:pic>
        <p:nvPicPr>
          <p:cNvPr id="3074" name="Picture 2" descr="K:\МОИ ПРеЗЕНТАЦИИИ\АНИМ\700287efc7f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725144"/>
            <a:ext cx="388843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Копия Изображение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08720"/>
            <a:ext cx="7920880" cy="1440160"/>
          </a:xfrm>
          <a:prstGeom prst="rect">
            <a:avLst/>
          </a:prstGeom>
          <a:noFill/>
        </p:spPr>
      </p:pic>
      <p:pic>
        <p:nvPicPr>
          <p:cNvPr id="4" name="Picture 2" descr="K:\МОИ ПРеЗЕНТАЦИИИ\АНИМ\415c2497c59e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3789040"/>
            <a:ext cx="316760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6+4=10</a:t>
            </a:r>
            <a:endParaRPr lang="ru-RU" dirty="0"/>
          </a:p>
        </p:txBody>
      </p:sp>
      <p:pic>
        <p:nvPicPr>
          <p:cNvPr id="3074" name="Picture 2" descr="E:\Копия Копия Изображение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08720"/>
            <a:ext cx="8208912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35786" y="4149080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6+4=10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7ee757627d7b2ff6d1a07b5fa6a66fc6128c2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45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user</cp:lastModifiedBy>
  <cp:revision>20</cp:revision>
  <dcterms:created xsi:type="dcterms:W3CDTF">2014-02-13T12:50:03Z</dcterms:created>
  <dcterms:modified xsi:type="dcterms:W3CDTF">2015-01-06T09:03:36Z</dcterms:modified>
</cp:coreProperties>
</file>