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6" autoAdjust="0"/>
    <p:restoredTop sz="86322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kakimenno.ru/uploads/posts/2014-07/1404572791_kak-pisat-sinkveyn-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60648"/>
            <a:ext cx="6172200" cy="410445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синквейн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Презентацию составила:</a:t>
            </a:r>
          </a:p>
          <a:p>
            <a:pPr algn="r"/>
            <a:r>
              <a:rPr lang="ru-RU" dirty="0" smtClean="0"/>
              <a:t>учитель-логопед Шпигарева О.Н.</a:t>
            </a:r>
            <a:endParaRPr lang="ru-RU" dirty="0"/>
          </a:p>
        </p:txBody>
      </p:sp>
      <p:pic>
        <p:nvPicPr>
          <p:cNvPr id="4" name="Рисунок 3" descr="правила составления синквейн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764704"/>
            <a:ext cx="3816424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71600" y="260648"/>
            <a:ext cx="6496000" cy="6213177"/>
          </a:xfrm>
        </p:spPr>
        <p:txBody>
          <a:bodyPr/>
          <a:lstStyle/>
          <a:p>
            <a:r>
              <a:rPr lang="ru-RU" dirty="0" smtClean="0"/>
              <a:t>Велосипед.</a:t>
            </a:r>
            <a:br>
              <a:rPr lang="ru-RU" dirty="0" smtClean="0"/>
            </a:br>
            <a:r>
              <a:rPr lang="ru-RU" dirty="0" smtClean="0"/>
              <a:t>Быстрый, </a:t>
            </a:r>
            <a:r>
              <a:rPr lang="ru-RU" dirty="0" smtClean="0"/>
              <a:t>дву</a:t>
            </a:r>
            <a:r>
              <a:rPr lang="ru-RU" dirty="0" smtClean="0"/>
              <a:t>хколёсный.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Катится</a:t>
            </a:r>
            <a:r>
              <a:rPr lang="ru-RU" dirty="0" smtClean="0"/>
              <a:t>, </a:t>
            </a:r>
            <a:r>
              <a:rPr lang="ru-RU" dirty="0" smtClean="0"/>
              <a:t>едет, падает.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Навстречу ветру и приключениям.</a:t>
            </a:r>
            <a:br>
              <a:rPr lang="ru-RU" dirty="0" smtClean="0"/>
            </a:br>
            <a:r>
              <a:rPr lang="ru-RU" dirty="0" smtClean="0"/>
              <a:t>Т</a:t>
            </a:r>
            <a:r>
              <a:rPr lang="ru-RU" dirty="0" smtClean="0"/>
              <a:t>ранспорт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im2-tub-ru.yandex.net/i?id=27b4714d137df6b7fe5aac4ba9e5c94e-103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14307"/>
            <a:ext cx="4608512" cy="2442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899592" y="260648"/>
            <a:ext cx="6568008" cy="6213177"/>
          </a:xfrm>
        </p:spPr>
        <p:txBody>
          <a:bodyPr/>
          <a:lstStyle/>
          <a:p>
            <a:r>
              <a:rPr lang="ru-RU" dirty="0" smtClean="0"/>
              <a:t>Масленица.</a:t>
            </a:r>
            <a:br>
              <a:rPr lang="ru-RU" dirty="0" smtClean="0"/>
            </a:br>
            <a:r>
              <a:rPr lang="ru-RU" dirty="0" smtClean="0"/>
              <a:t>Яркая, задорная.</a:t>
            </a:r>
            <a:br>
              <a:rPr lang="ru-RU" dirty="0" smtClean="0"/>
            </a:br>
            <a:r>
              <a:rPr lang="ru-RU" dirty="0" smtClean="0"/>
              <a:t>Веселит, смешит, бодрит.</a:t>
            </a:r>
            <a:br>
              <a:rPr lang="ru-RU" dirty="0" smtClean="0"/>
            </a:br>
            <a:r>
              <a:rPr lang="ru-RU" dirty="0" smtClean="0"/>
              <a:t>Древний обряд, связанный с проводами зимы.</a:t>
            </a:r>
            <a:br>
              <a:rPr lang="ru-RU" dirty="0" smtClean="0"/>
            </a:br>
            <a:r>
              <a:rPr lang="ru-RU" dirty="0" smtClean="0"/>
              <a:t>Блины.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im0-tub-ru.yandex.net/i?id=cbe4afbd4298e6dd57c617808116ba06-66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14307"/>
            <a:ext cx="4896544" cy="32349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827584" y="332656"/>
            <a:ext cx="7128792" cy="6141169"/>
          </a:xfrm>
        </p:spPr>
        <p:txBody>
          <a:bodyPr/>
          <a:lstStyle/>
          <a:p>
            <a:r>
              <a:rPr lang="ru-RU" dirty="0" smtClean="0"/>
              <a:t>Медведь.</a:t>
            </a:r>
            <a:br>
              <a:rPr lang="ru-RU" dirty="0" smtClean="0"/>
            </a:br>
            <a:r>
              <a:rPr lang="ru-RU" dirty="0" smtClean="0"/>
              <a:t>Бурый, белый.</a:t>
            </a:r>
            <a:br>
              <a:rPr lang="ru-RU" dirty="0" smtClean="0"/>
            </a:br>
            <a:r>
              <a:rPr lang="ru-RU" dirty="0" smtClean="0"/>
              <a:t>Спит, рычит, бежит.</a:t>
            </a:r>
            <a:br>
              <a:rPr lang="ru-RU" dirty="0" smtClean="0"/>
            </a:br>
            <a:r>
              <a:rPr lang="ru-RU" dirty="0" smtClean="0"/>
              <a:t>Большой опасный хищник.</a:t>
            </a:r>
            <a:br>
              <a:rPr lang="ru-RU" dirty="0" smtClean="0"/>
            </a:br>
            <a:r>
              <a:rPr lang="ru-RU" dirty="0" smtClean="0"/>
              <a:t>Зверь.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</a:t>
            </a:r>
            <a:endParaRPr lang="ru-RU" dirty="0"/>
          </a:p>
        </p:txBody>
      </p:sp>
      <p:pic>
        <p:nvPicPr>
          <p:cNvPr id="4" name="Рисунок 3" descr="http://im2-tub-ru.yandex.net/i?id=59da6ae4daf7ea5bc9b24f7f585385e6-90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492896"/>
            <a:ext cx="3168352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http://im2-tub-ru.yandex.net/i?id=112f3d50e60374212737468d0e163278-49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09120"/>
            <a:ext cx="3168352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827584" y="260648"/>
            <a:ext cx="6640016" cy="6213177"/>
          </a:xfrm>
        </p:spPr>
        <p:txBody>
          <a:bodyPr/>
          <a:lstStyle/>
          <a:p>
            <a:r>
              <a:rPr lang="ru-RU" dirty="0" smtClean="0"/>
              <a:t>Белокочанная капуста.</a:t>
            </a:r>
            <a:br>
              <a:rPr lang="ru-RU" dirty="0" smtClean="0"/>
            </a:br>
            <a:r>
              <a:rPr lang="ru-RU" dirty="0" smtClean="0"/>
              <a:t>Вкусная, полезная.</a:t>
            </a:r>
            <a:br>
              <a:rPr lang="ru-RU" dirty="0" smtClean="0"/>
            </a:br>
            <a:r>
              <a:rPr lang="ru-RU" dirty="0" smtClean="0"/>
              <a:t>Вырастает, созревает, увядает.</a:t>
            </a:r>
            <a:br>
              <a:rPr lang="ru-RU" dirty="0" smtClean="0"/>
            </a:br>
            <a:r>
              <a:rPr lang="ru-RU" dirty="0" smtClean="0"/>
              <a:t>Богатый кладезь витаминов.</a:t>
            </a:r>
            <a:br>
              <a:rPr lang="ru-RU" dirty="0" smtClean="0"/>
            </a:br>
            <a:r>
              <a:rPr lang="ru-RU" dirty="0" smtClean="0"/>
              <a:t>Овощ.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im0-tub-ru.yandex.net/i?id=a965a47bd63d734608ba6b86fb748e10-14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14307"/>
            <a:ext cx="4176464" cy="25148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224136"/>
          </a:xfrm>
        </p:spPr>
        <p:txBody>
          <a:bodyPr>
            <a:normAutofit/>
          </a:bodyPr>
          <a:lstStyle/>
          <a:p>
            <a:r>
              <a:rPr lang="ru-RU" b="1" dirty="0" smtClean="0"/>
              <a:t>Синквейн</a:t>
            </a:r>
            <a:r>
              <a:rPr lang="ru-RU" dirty="0" smtClean="0"/>
              <a:t> (от фр. </a:t>
            </a:r>
            <a:r>
              <a:rPr lang="fr-FR" i="1" dirty="0" smtClean="0"/>
              <a:t>cinquains</a:t>
            </a:r>
            <a:r>
              <a:rPr lang="ru-RU" dirty="0" smtClean="0"/>
              <a:t>, англ. </a:t>
            </a:r>
            <a:r>
              <a:rPr lang="ru-RU" i="1" dirty="0" smtClean="0"/>
              <a:t>cinquain</a:t>
            </a:r>
            <a:r>
              <a:rPr lang="ru-RU" dirty="0" smtClean="0"/>
              <a:t>)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/>
          </a:bodyPr>
          <a:lstStyle/>
          <a:p>
            <a:r>
              <a:rPr lang="ru-RU" dirty="0" smtClean="0"/>
              <a:t>— пятистрочная стихотворная форма, возникшая в США в начале XX века под влиянием японской поэзии.</a:t>
            </a:r>
          </a:p>
          <a:p>
            <a:r>
              <a:rPr lang="ru-RU" dirty="0" smtClean="0"/>
              <a:t> В дальнейшем стала использоваться (в последнее время, с 1997 года, и в России) в дидактических целях, как эффективный метод развития образной речи, который позволяет быстро получить результат. Ряд методистов полагает, что синквейны полезны в качестве инструмента для синтезирования сложной информации, в качестве среза оценки понятийного и словарного багажа учащихся.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возникновения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начале XX века форму синквейна разработала американская поэтесса Аделаида Крэпси (Adelaide Crapsey), опиравшаяся на знакомство с японскими силлабическими миниатюрами хайку и танка. Синквейн вошел в её посмертное собрание стихотворений, изданное в 1914 году и несколько раз переиздававшееся.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составления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Традиционный синквейн</a:t>
            </a:r>
            <a:r>
              <a:rPr lang="ru-RU" dirty="0" smtClean="0"/>
              <a:t> состоит из пяти строк и основан на подсчёте слогов в каждом стихе: его слоговая структура — 2—4—6—8—2, всего 22 слога (в хайку 17, в танка — 31). Авторы, развивавшие форму в дальнейшем, предложили ряд её вариаций:</a:t>
            </a:r>
          </a:p>
          <a:p>
            <a:pPr lvl="0"/>
            <a:r>
              <a:rPr lang="ru-RU" i="1" dirty="0" smtClean="0"/>
              <a:t>Обратный синквейн</a:t>
            </a:r>
            <a:r>
              <a:rPr lang="ru-RU" dirty="0" smtClean="0"/>
              <a:t>  — с обратной последовательностью стихов (2—8—6—4—2);</a:t>
            </a:r>
          </a:p>
          <a:p>
            <a:pPr lvl="0"/>
            <a:r>
              <a:rPr lang="ru-RU" i="1" dirty="0" smtClean="0"/>
              <a:t>Зеркальный синквейн</a:t>
            </a:r>
            <a:r>
              <a:rPr lang="ru-RU" dirty="0" smtClean="0"/>
              <a:t>  — форма из двух пятистрочных строф, где первая — это </a:t>
            </a:r>
            <a:r>
              <a:rPr lang="ru-RU" i="1" dirty="0" smtClean="0"/>
              <a:t>традиционный</a:t>
            </a:r>
            <a:r>
              <a:rPr lang="ru-RU" dirty="0" smtClean="0"/>
              <a:t>, а вторая — </a:t>
            </a:r>
            <a:r>
              <a:rPr lang="ru-RU" i="1" dirty="0" smtClean="0"/>
              <a:t>обратный</a:t>
            </a:r>
            <a:r>
              <a:rPr lang="ru-RU" dirty="0" smtClean="0"/>
              <a:t> синквейны;</a:t>
            </a:r>
          </a:p>
          <a:p>
            <a:pPr lvl="0"/>
            <a:r>
              <a:rPr lang="ru-RU" i="1" dirty="0" smtClean="0"/>
              <a:t>Синквейн-бабочка</a:t>
            </a:r>
            <a:r>
              <a:rPr lang="ru-RU" dirty="0" smtClean="0"/>
              <a:t>  — девятистрочная форма со слоговой структурой 2—4—6—8—2—8—6—4—2;</a:t>
            </a:r>
          </a:p>
          <a:p>
            <a:pPr lvl="0"/>
            <a:r>
              <a:rPr lang="ru-RU" i="1" dirty="0" smtClean="0"/>
              <a:t>Корона синквейнов</a:t>
            </a:r>
            <a:r>
              <a:rPr lang="ru-RU" dirty="0" smtClean="0"/>
              <a:t>  — 5 традиционных синквейнов, образующих завершенное стихотворение;</a:t>
            </a:r>
          </a:p>
          <a:p>
            <a:pPr lvl="0"/>
            <a:r>
              <a:rPr lang="ru-RU" i="1" dirty="0" smtClean="0"/>
              <a:t>Гирлянда синквейнов</a:t>
            </a:r>
            <a:r>
              <a:rPr lang="ru-RU" dirty="0" smtClean="0"/>
              <a:t> — аналог венка сонетов, корона синквейнов, к которой добавлен шестой синквейн, где первая строка взята из первого синквейна, вторая строка из второго, и т. д.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Синквейн с точки зрения педагогики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Написание синквейна является формой свободного творчества, требующей от автора умения находить в информационном материале наиболее существенные элементы, делать выводы и кратко их формулировать. Помимо использования синквейнов на уроках литературы (например, для подведения итогов по пройденному произведению) практикуется и использование синквейна как заключительного задания по пройденному материалу любой другой дисциплины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Дидактический синквейн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Дидактический синквейн</a:t>
            </a:r>
            <a:r>
              <a:rPr lang="ru-RU" dirty="0" smtClean="0"/>
              <a:t> развился в практике американской школы. В этом жанре текст основывается не на слоговой зависимости, а на содержательной и синтаксической заданности каждой строки.</a:t>
            </a:r>
          </a:p>
          <a:p>
            <a:pPr lvl="0"/>
            <a:r>
              <a:rPr lang="ru-RU" dirty="0" smtClean="0"/>
              <a:t>Первая строка — </a:t>
            </a:r>
            <a:r>
              <a:rPr lang="ru-RU" i="1" dirty="0" smtClean="0"/>
              <a:t>тема синквейна</a:t>
            </a:r>
            <a:r>
              <a:rPr lang="ru-RU" dirty="0" smtClean="0"/>
              <a:t>, заключает в себе одно слово (обычно существительное или местоимение), которое обозначает объект или предмет, о котором пойдет речь.</a:t>
            </a:r>
          </a:p>
          <a:p>
            <a:pPr lvl="0"/>
            <a:r>
              <a:rPr lang="ru-RU" dirty="0" smtClean="0"/>
              <a:t>Вторая строка — два слова (чаще всего прилагательные или причастия), они дают </a:t>
            </a:r>
            <a:r>
              <a:rPr lang="ru-RU" i="1" dirty="0" smtClean="0"/>
              <a:t>описание признаков и свойств</a:t>
            </a:r>
            <a:r>
              <a:rPr lang="ru-RU" dirty="0" smtClean="0"/>
              <a:t> выбранного в синквейне предмета или объекта.</a:t>
            </a:r>
          </a:p>
          <a:p>
            <a:pPr lvl="0"/>
            <a:r>
              <a:rPr lang="ru-RU" dirty="0" smtClean="0"/>
              <a:t>Третья строка — образована тремя глаголами или деепричастиями, описывающими </a:t>
            </a:r>
            <a:r>
              <a:rPr lang="ru-RU" i="1" dirty="0" smtClean="0"/>
              <a:t>характерные действия</a:t>
            </a:r>
            <a:r>
              <a:rPr lang="ru-RU" dirty="0" smtClean="0"/>
              <a:t> объекта.</a:t>
            </a:r>
          </a:p>
          <a:p>
            <a:pPr lvl="0"/>
            <a:r>
              <a:rPr lang="ru-RU" dirty="0" smtClean="0"/>
              <a:t>Четвертая строка — фраза из четырёх слов, выражающая </a:t>
            </a:r>
            <a:r>
              <a:rPr lang="ru-RU" i="1" dirty="0" smtClean="0"/>
              <a:t>личное отношение</a:t>
            </a:r>
            <a:r>
              <a:rPr lang="ru-RU" dirty="0" smtClean="0"/>
              <a:t> автора синквейна к описываемому предмету или объекту.</a:t>
            </a:r>
          </a:p>
          <a:p>
            <a:pPr lvl="0"/>
            <a:r>
              <a:rPr lang="ru-RU" dirty="0" smtClean="0"/>
              <a:t>Пятая строка — одно </a:t>
            </a:r>
            <a:r>
              <a:rPr lang="ru-RU" i="1" dirty="0" smtClean="0"/>
              <a:t>слово - резюме</a:t>
            </a:r>
            <a:r>
              <a:rPr lang="ru-RU" dirty="0" smtClean="0"/>
              <a:t>, характеризующее </a:t>
            </a:r>
            <a:r>
              <a:rPr lang="ru-RU" i="1" dirty="0" smtClean="0"/>
              <a:t>суть</a:t>
            </a:r>
            <a:r>
              <a:rPr lang="ru-RU" dirty="0" smtClean="0"/>
              <a:t> предмета или объекта.</a:t>
            </a:r>
          </a:p>
          <a:p>
            <a:pPr>
              <a:buNone/>
            </a:pPr>
            <a:r>
              <a:rPr lang="ru-RU" dirty="0" smtClean="0"/>
              <a:t>Чёткое соблюдение правил написания синквейна не обязательно. Например, для улучшения текста в четвёртой строке можно использовать три или пять слов, а в пятой строке — два слова. Возможны варианты использования и других частей речи.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b="1" dirty="0" smtClean="0"/>
              <a:t>Зачем нужен синквейн?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7606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литературоведы, и педагоги сходятся в одном: синквейн является проявлением творческого самовыражения и раскрывает не только художественный потенциал писателя и самой темы произведения, но и исподволь дает возможность понять отношение поэта к тому, о чем он пишет. Именно этот аспект и заинтересовал педагогов настолько, что побудил их включить создание синквейнов в школьную программу. Синквейн как обучающий инструмент оказался действительно очень удобным способом и для освоения, и для проверки лингвистических способностей и знаний учеников. Синквейн  укоренился в школьной программе благодаря сочетанию таких функций:</a:t>
            </a:r>
            <a:br>
              <a:rPr lang="ru-RU" dirty="0" smtClean="0"/>
            </a:br>
            <a:endParaRPr lang="ru-RU" dirty="0" smtClean="0"/>
          </a:p>
          <a:p>
            <a:pPr lvl="0" fontAlgn="base"/>
            <a:r>
              <a:rPr lang="ru-RU" dirty="0" smtClean="0"/>
              <a:t>развитие образного мышления;</a:t>
            </a:r>
            <a:br>
              <a:rPr lang="ru-RU" dirty="0" smtClean="0"/>
            </a:br>
            <a:endParaRPr lang="ru-RU" dirty="0" smtClean="0"/>
          </a:p>
          <a:p>
            <a:pPr lvl="0" fontAlgn="base"/>
            <a:r>
              <a:rPr lang="ru-RU" dirty="0" smtClean="0"/>
              <a:t>расширение словарного запаса;</a:t>
            </a:r>
            <a:br>
              <a:rPr lang="ru-RU" dirty="0" smtClean="0"/>
            </a:br>
            <a:endParaRPr lang="ru-RU" dirty="0" smtClean="0"/>
          </a:p>
          <a:p>
            <a:pPr lvl="0" fontAlgn="base"/>
            <a:r>
              <a:rPr lang="ru-RU" dirty="0" smtClean="0"/>
              <a:t>приобретение навыка анализа сложной информации;</a:t>
            </a:r>
            <a:br>
              <a:rPr lang="ru-RU" dirty="0" smtClean="0"/>
            </a:br>
            <a:endParaRPr lang="ru-RU" dirty="0" smtClean="0"/>
          </a:p>
          <a:p>
            <a:pPr lvl="0" fontAlgn="base"/>
            <a:r>
              <a:rPr lang="ru-RU" dirty="0" smtClean="0"/>
              <a:t>приобретения навыка выявления главного из массы информации;</a:t>
            </a:r>
            <a:br>
              <a:rPr lang="ru-RU" dirty="0" smtClean="0"/>
            </a:br>
            <a:endParaRPr lang="ru-RU" dirty="0" smtClean="0"/>
          </a:p>
          <a:p>
            <a:pPr lvl="0" fontAlgn="base"/>
            <a:r>
              <a:rPr lang="ru-RU" dirty="0" smtClean="0"/>
              <a:t>развитие умения формулировать и делать вывод.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Autofit/>
          </a:bodyPr>
          <a:lstStyle/>
          <a:p>
            <a:r>
              <a:rPr lang="ru-RU" sz="1800" dirty="0" smtClean="0"/>
              <a:t>Пример дидактического синквейна: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7848872" cy="612068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 fontAlgn="base"/>
            <a:r>
              <a:rPr lang="ru-RU" sz="4300" i="1" dirty="0" smtClean="0"/>
              <a:t>Строка №1</a:t>
            </a:r>
            <a:r>
              <a:rPr lang="ru-RU" sz="4300" dirty="0" smtClean="0"/>
              <a:t>: Напишите одно слово, которое одновременно станет темой и заголовком произведения. </a:t>
            </a:r>
            <a:br>
              <a:rPr lang="ru-RU" sz="4300" dirty="0" smtClean="0"/>
            </a:br>
            <a:endParaRPr lang="ru-RU" sz="4300" dirty="0" smtClean="0"/>
          </a:p>
          <a:p>
            <a:pPr lvl="0" fontAlgn="base"/>
            <a:r>
              <a:rPr lang="ru-RU" sz="4300" i="1" dirty="0" smtClean="0"/>
              <a:t>Строка №2</a:t>
            </a:r>
            <a:r>
              <a:rPr lang="ru-RU" sz="4300" dirty="0" smtClean="0"/>
              <a:t>: Напишите два слова-характеристики персонажа.</a:t>
            </a:r>
            <a:br>
              <a:rPr lang="ru-RU" sz="4300" dirty="0" smtClean="0"/>
            </a:br>
            <a:endParaRPr lang="ru-RU" sz="4300" dirty="0" smtClean="0"/>
          </a:p>
          <a:p>
            <a:pPr lvl="0" fontAlgn="base"/>
            <a:r>
              <a:rPr lang="ru-RU" sz="4300" i="1" dirty="0" smtClean="0"/>
              <a:t>Строка №3</a:t>
            </a:r>
            <a:r>
              <a:rPr lang="ru-RU" sz="4300" dirty="0" smtClean="0"/>
              <a:t>: Напишите три глагола, которые передают деятельность персонажа. Например: Помогает</a:t>
            </a:r>
            <a:r>
              <a:rPr lang="ru-RU" sz="4300" i="1" dirty="0" smtClean="0"/>
              <a:t>, спасает, борется со злом.</a:t>
            </a:r>
            <a:r>
              <a:rPr lang="ru-RU" sz="4300" dirty="0" smtClean="0"/>
              <a:t> Обратите внимание, что здесь вместо третьего глагола использовано словосочетание, которое вполне подходит по смыслу – что и является приоритетным при составлении дидактического синквейна. Поэтому не ограничивайте фантазию ради соблюдения формальности.</a:t>
            </a:r>
            <a:br>
              <a:rPr lang="ru-RU" sz="4300" dirty="0" smtClean="0"/>
            </a:br>
            <a:endParaRPr lang="ru-RU" sz="4300" dirty="0" smtClean="0"/>
          </a:p>
          <a:p>
            <a:pPr lvl="0" fontAlgn="base"/>
            <a:r>
              <a:rPr lang="ru-RU" sz="4300" i="1" dirty="0" smtClean="0"/>
              <a:t>Строка №4</a:t>
            </a:r>
            <a:r>
              <a:rPr lang="ru-RU" sz="4300" dirty="0" smtClean="0"/>
              <a:t>: Напишите, какие эмоции и чувства вызывает персонаж. Например: </a:t>
            </a:r>
            <a:r>
              <a:rPr lang="ru-RU" sz="4300" i="1" dirty="0" smtClean="0"/>
              <a:t>Хочу быть похожим на него.</a:t>
            </a:r>
            <a:r>
              <a:rPr lang="ru-RU" sz="4300" dirty="0" smtClean="0"/>
              <a:t> Иногда в качестве четвертой строки бывает удобно использовать устойчивое выражение, фразеологизм. Например, в данном случае подойдет афоризм «Смелость города берет». Скорее всего, учитель по достоинству оценит знание учеником крылатых выражений.</a:t>
            </a:r>
            <a:br>
              <a:rPr lang="ru-RU" sz="4300" dirty="0" smtClean="0"/>
            </a:br>
            <a:endParaRPr lang="ru-RU" sz="4300" dirty="0" smtClean="0"/>
          </a:p>
          <a:p>
            <a:pPr lvl="0" fontAlgn="base"/>
            <a:r>
              <a:rPr lang="ru-RU" sz="4300" i="1" dirty="0" smtClean="0"/>
              <a:t>Строка №5</a:t>
            </a:r>
            <a:r>
              <a:rPr lang="ru-RU" sz="4300" dirty="0" smtClean="0"/>
              <a:t>: Напишите одно слово, которой соответствует теме и вашему отношению к ней. Как бы вы охарактеризовали персонажа? Например: </a:t>
            </a:r>
            <a:r>
              <a:rPr lang="ru-RU" sz="4300" i="1" dirty="0" smtClean="0"/>
              <a:t>Герой.</a:t>
            </a:r>
            <a:r>
              <a:rPr lang="ru-RU" sz="4300" dirty="0" smtClean="0"/>
              <a:t/>
            </a:r>
            <a:br>
              <a:rPr lang="ru-RU" sz="4300" dirty="0" smtClean="0"/>
            </a:br>
            <a:endParaRPr lang="ru-RU" sz="4300" dirty="0" smtClean="0"/>
          </a:p>
          <a:p>
            <a:pPr algn="ctr" fontAlgn="base">
              <a:buNone/>
            </a:pPr>
            <a:r>
              <a:rPr lang="ru-RU" sz="4200" dirty="0" smtClean="0"/>
              <a:t>Бэтмен.</a:t>
            </a:r>
            <a:br>
              <a:rPr lang="ru-RU" sz="4200" dirty="0" smtClean="0"/>
            </a:b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smtClean="0"/>
              <a:t>Сильный </a:t>
            </a:r>
            <a:r>
              <a:rPr lang="ru-RU" sz="4200" dirty="0" smtClean="0"/>
              <a:t>, справедливый.</a:t>
            </a: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smtClean="0"/>
              <a:t>Помогает, спасает, борется со злом.</a:t>
            </a:r>
            <a:br>
              <a:rPr lang="ru-RU" sz="4200" dirty="0" smtClean="0"/>
            </a:b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smtClean="0"/>
              <a:t>Хочу быть похожим на него.</a:t>
            </a:r>
            <a:br>
              <a:rPr lang="ru-RU" sz="4200" dirty="0" smtClean="0"/>
            </a:br>
            <a:r>
              <a:rPr lang="ru-RU" sz="4200" dirty="0" smtClean="0"/>
              <a:t/>
            </a:r>
            <a:br>
              <a:rPr lang="ru-RU" sz="4200" dirty="0" smtClean="0"/>
            </a:br>
            <a:r>
              <a:rPr lang="ru-RU" sz="4200" dirty="0" smtClean="0"/>
              <a:t>Герой.</a:t>
            </a:r>
          </a:p>
          <a:p>
            <a:endParaRPr lang="ru-RU" sz="2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899592" y="404664"/>
            <a:ext cx="6552728" cy="6069161"/>
          </a:xfrm>
        </p:spPr>
        <p:txBody>
          <a:bodyPr/>
          <a:lstStyle/>
          <a:p>
            <a:r>
              <a:rPr lang="ru-RU" dirty="0" smtClean="0"/>
              <a:t>Лёд.</a:t>
            </a:r>
            <a:br>
              <a:rPr lang="ru-RU" dirty="0" smtClean="0"/>
            </a:br>
            <a:r>
              <a:rPr lang="ru-RU" dirty="0" smtClean="0"/>
              <a:t>Твёрдый, холодный.</a:t>
            </a:r>
            <a:br>
              <a:rPr lang="ru-RU" dirty="0" smtClean="0"/>
            </a:br>
            <a:r>
              <a:rPr lang="ru-RU" dirty="0" smtClean="0"/>
              <a:t>Замерзает, скользит, </a:t>
            </a:r>
            <a:r>
              <a:rPr lang="ru-RU" dirty="0" smtClean="0"/>
              <a:t>тает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Замораживает </a:t>
            </a:r>
            <a:r>
              <a:rPr lang="ru-RU" dirty="0" smtClean="0"/>
              <a:t> </a:t>
            </a:r>
            <a:r>
              <a:rPr lang="ru-RU" dirty="0" smtClean="0"/>
              <a:t>руки.</a:t>
            </a:r>
            <a:br>
              <a:rPr lang="ru-RU" dirty="0" smtClean="0"/>
            </a:br>
            <a:r>
              <a:rPr lang="ru-RU" dirty="0" smtClean="0"/>
              <a:t>Зима.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im2-tub-ru.yandex.net/i?id=e721105b5ba24d4663c801b117de4f76-103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14307"/>
            <a:ext cx="4536504" cy="28749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95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синквейн</vt:lpstr>
      <vt:lpstr>Синквейн (от фр. cinquains, англ. cinquain) </vt:lpstr>
      <vt:lpstr>История возникновения </vt:lpstr>
      <vt:lpstr>Правила составления  </vt:lpstr>
      <vt:lpstr>Синквейн с точки зрения педагогики  </vt:lpstr>
      <vt:lpstr>Дидактический синквейн  </vt:lpstr>
      <vt:lpstr>Зачем нужен синквейн?</vt:lpstr>
      <vt:lpstr>Пример дидактического синквейна: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синквейн</dc:title>
  <dc:creator>Ольга Николаевна</dc:creator>
  <cp:lastModifiedBy>Ольга Николаевна</cp:lastModifiedBy>
  <cp:revision>40</cp:revision>
  <dcterms:created xsi:type="dcterms:W3CDTF">2015-01-11T08:32:26Z</dcterms:created>
  <dcterms:modified xsi:type="dcterms:W3CDTF">2015-01-28T16:08:29Z</dcterms:modified>
</cp:coreProperties>
</file>