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67" r:id="rId5"/>
    <p:sldId id="260" r:id="rId6"/>
    <p:sldId id="265" r:id="rId7"/>
    <p:sldId id="266" r:id="rId8"/>
    <p:sldId id="259" r:id="rId9"/>
    <p:sldId id="268" r:id="rId10"/>
    <p:sldId id="269" r:id="rId11"/>
    <p:sldId id="270" r:id="rId12"/>
    <p:sldId id="271" r:id="rId13"/>
    <p:sldId id="272" r:id="rId14"/>
    <p:sldId id="273" r:id="rId15"/>
    <p:sldId id="26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00"/>
    <a:srgbClr val="FFFF00"/>
    <a:srgbClr val="009900"/>
    <a:srgbClr val="990000"/>
    <a:srgbClr val="0000CC"/>
    <a:srgbClr val="C1FFC2"/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06/relationships/legacyDocTextInfo" Target="legacyDocTextInfo.bin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gi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limpiade-matematika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16" b="15488"/>
          <a:stretch>
            <a:fillRect/>
          </a:stretch>
        </p:blipFill>
        <p:spPr bwMode="auto">
          <a:xfrm>
            <a:off x="1574800" y="3500438"/>
            <a:ext cx="599440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A2DD618-0DBF-4761-926A-8CF67CEA8A4D}" type="datetimeFigureOut">
              <a:rPr lang="ru-RU"/>
              <a:pPr>
                <a:defRPr/>
              </a:pPr>
              <a:t>10.01.2015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8F075C9-4DBA-42F6-A784-86D944BF4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FBFCA0-F2E2-42C1-BECC-B71D7FC47D5E}" type="datetimeFigureOut">
              <a:rPr lang="ru-RU"/>
              <a:pPr>
                <a:defRPr/>
              </a:pPr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AE4CE2C-15A2-4C40-9C09-CAF73CC74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AA16FB8E-43E4-4CBD-8ED5-6C3F7B92B30B}" type="datetimeFigureOut">
              <a:rPr lang="ru-RU"/>
              <a:pPr/>
              <a:t>10.01.2015</a:t>
            </a:fld>
            <a:endParaRPr lang="ru-RU" alt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348C662-365D-4D3A-B9C2-AE8B0EBD62F8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40968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0969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70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71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72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73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74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75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76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77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78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79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0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1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2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3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4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5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6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7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8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9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90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91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92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93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94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95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96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97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98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99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00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41001" name="Picture 4" descr="&amp;Vcy;&amp;icy;&amp;ncy;&amp;icy;&amp;lcy;&amp;icy;&amp;scy;&amp;kcy;&amp;ocy;&amp;zhcy;&amp;acy;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&amp;Dcy;&amp;icy;&amp;scy;&amp;kcy;&amp;ucy;&amp;scy;&amp;scy;&amp;icy;&amp;icy; &amp;pcy;&amp;ocy;&amp;lcy;&amp;softcy;&amp;zcy;&amp;ocy;&amp;vcy;&amp;acy;&amp;tcy;&amp;iecy;&amp;lcy;&amp;yacy; zaprost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frame">
            <a:avLst>
              <a:gd name="adj1" fmla="val 2452"/>
            </a:avLst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</p:pic>
      <p:sp>
        <p:nvSpPr>
          <p:cNvPr id="10" name="Скругленный прямоугольник 9"/>
          <p:cNvSpPr/>
          <p:nvPr userDrawn="1"/>
        </p:nvSpPr>
        <p:spPr>
          <a:xfrm>
            <a:off x="285720" y="285728"/>
            <a:ext cx="8572560" cy="6286544"/>
          </a:xfrm>
          <a:prstGeom prst="roundRect">
            <a:avLst>
              <a:gd name="adj" fmla="val 5019"/>
            </a:avLst>
          </a:prstGeom>
          <a:solidFill>
            <a:srgbClr val="C1FFC2">
              <a:alpha val="44706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41006" name="Группа 27"/>
          <p:cNvGrpSpPr>
            <a:grpSpLocks/>
          </p:cNvGrpSpPr>
          <p:nvPr userDrawn="1"/>
        </p:nvGrpSpPr>
        <p:grpSpPr bwMode="auto">
          <a:xfrm>
            <a:off x="8559800" y="0"/>
            <a:ext cx="584200" cy="2643188"/>
            <a:chOff x="8560249" y="0"/>
            <a:chExt cx="583751" cy="2643182"/>
          </a:xfrm>
        </p:grpSpPr>
        <p:pic>
          <p:nvPicPr>
            <p:cNvPr id="41007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  <p:cNvPicPr>
              <a:picLocks noChangeAspect="1" noChangeArrowheads="1"/>
            </p:cNvPicPr>
            <p:nvPr userDrawn="1"/>
          </p:nvPicPr>
          <p:blipFill>
            <a:blip r:embed="rId4"/>
            <a:srcRect l="47124" r="-4721" b="-9375"/>
            <a:stretch>
              <a:fillRect/>
            </a:stretch>
          </p:blipFill>
          <p:spPr bwMode="auto">
            <a:xfrm>
              <a:off x="8560249" y="857232"/>
              <a:ext cx="583751" cy="928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08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  <p:cNvPicPr>
              <a:picLocks noChangeAspect="1" noChangeArrowheads="1"/>
            </p:cNvPicPr>
            <p:nvPr userDrawn="1"/>
          </p:nvPicPr>
          <p:blipFill>
            <a:blip r:embed="rId4"/>
            <a:srcRect l="47124" r="-4721" b="-9375"/>
            <a:stretch>
              <a:fillRect/>
            </a:stretch>
          </p:blipFill>
          <p:spPr bwMode="auto">
            <a:xfrm>
              <a:off x="8560249" y="0"/>
              <a:ext cx="583751" cy="928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09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  <p:cNvPicPr>
              <a:picLocks noChangeAspect="1" noChangeArrowheads="1"/>
            </p:cNvPicPr>
            <p:nvPr userDrawn="1"/>
          </p:nvPicPr>
          <p:blipFill>
            <a:blip r:embed="rId4"/>
            <a:srcRect l="47124" r="-4721" b="-9375"/>
            <a:stretch>
              <a:fillRect/>
            </a:stretch>
          </p:blipFill>
          <p:spPr bwMode="auto">
            <a:xfrm>
              <a:off x="8560249" y="1714488"/>
              <a:ext cx="583751" cy="928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1010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<p:cNvPicPr>
            <a:picLocks noChangeAspect="1" noChangeArrowheads="1"/>
          </p:cNvPicPr>
          <p:nvPr userDrawn="1"/>
        </p:nvPicPr>
        <p:blipFill>
          <a:blip r:embed="rId4"/>
          <a:srcRect l="47124" r="-4721" b="-9375"/>
          <a:stretch>
            <a:fillRect/>
          </a:stretch>
        </p:blipFill>
        <p:spPr bwMode="auto">
          <a:xfrm>
            <a:off x="8559800" y="3357563"/>
            <a:ext cx="5842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1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<p:cNvPicPr>
            <a:picLocks noChangeAspect="1" noChangeArrowheads="1"/>
          </p:cNvPicPr>
          <p:nvPr userDrawn="1"/>
        </p:nvPicPr>
        <p:blipFill>
          <a:blip r:embed="rId4"/>
          <a:srcRect l="47124" r="-4721" b="-9375"/>
          <a:stretch>
            <a:fillRect/>
          </a:stretch>
        </p:blipFill>
        <p:spPr bwMode="auto">
          <a:xfrm>
            <a:off x="8559800" y="2500313"/>
            <a:ext cx="5842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2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<p:cNvPicPr>
            <a:picLocks noChangeAspect="1" noChangeArrowheads="1"/>
          </p:cNvPicPr>
          <p:nvPr userDrawn="1"/>
        </p:nvPicPr>
        <p:blipFill>
          <a:blip r:embed="rId4"/>
          <a:srcRect l="47124" r="-4721" b="-9375"/>
          <a:stretch>
            <a:fillRect/>
          </a:stretch>
        </p:blipFill>
        <p:spPr bwMode="auto">
          <a:xfrm>
            <a:off x="8559800" y="4214813"/>
            <a:ext cx="5842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3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<p:cNvPicPr>
            <a:picLocks noChangeAspect="1" noChangeArrowheads="1"/>
          </p:cNvPicPr>
          <p:nvPr userDrawn="1"/>
        </p:nvPicPr>
        <p:blipFill>
          <a:blip r:embed="rId4"/>
          <a:srcRect l="47124" r="-4721" b="-9375"/>
          <a:stretch>
            <a:fillRect/>
          </a:stretch>
        </p:blipFill>
        <p:spPr bwMode="auto">
          <a:xfrm>
            <a:off x="8559800" y="5072063"/>
            <a:ext cx="5842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4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<p:cNvPicPr>
            <a:picLocks noChangeAspect="1" noChangeArrowheads="1"/>
          </p:cNvPicPr>
          <p:nvPr userDrawn="1"/>
        </p:nvPicPr>
        <p:blipFill>
          <a:blip r:embed="rId4"/>
          <a:srcRect l="47124" r="-4721" b="-9375"/>
          <a:stretch>
            <a:fillRect/>
          </a:stretch>
        </p:blipFill>
        <p:spPr bwMode="auto">
          <a:xfrm>
            <a:off x="8559800" y="5929313"/>
            <a:ext cx="5842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015" name="Группа 38"/>
          <p:cNvGrpSpPr>
            <a:grpSpLocks/>
          </p:cNvGrpSpPr>
          <p:nvPr userDrawn="1"/>
        </p:nvGrpSpPr>
        <p:grpSpPr bwMode="auto">
          <a:xfrm>
            <a:off x="142875" y="0"/>
            <a:ext cx="541338" cy="2643188"/>
            <a:chOff x="142844" y="0"/>
            <a:chExt cx="541724" cy="2643158"/>
          </a:xfrm>
        </p:grpSpPr>
        <p:pic>
          <p:nvPicPr>
            <p:cNvPr id="41016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  <p:cNvPicPr>
              <a:picLocks noChangeAspect="1" noChangeArrowheads="1"/>
            </p:cNvPicPr>
            <p:nvPr userDrawn="1"/>
          </p:nvPicPr>
          <p:blipFill>
            <a:blip r:embed="rId4"/>
            <a:srcRect l="-5237" t="-3125" r="50258" b="-9375"/>
            <a:stretch>
              <a:fillRect/>
            </a:stretch>
          </p:blipFill>
          <p:spPr bwMode="auto">
            <a:xfrm>
              <a:off x="142844" y="0"/>
              <a:ext cx="541724" cy="928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17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  <p:cNvPicPr>
              <a:picLocks noChangeAspect="1" noChangeArrowheads="1"/>
            </p:cNvPicPr>
            <p:nvPr userDrawn="1"/>
          </p:nvPicPr>
          <p:blipFill>
            <a:blip r:embed="rId4"/>
            <a:srcRect l="-5237" t="-3125" r="50258" b="-9375"/>
            <a:stretch>
              <a:fillRect/>
            </a:stretch>
          </p:blipFill>
          <p:spPr bwMode="auto">
            <a:xfrm>
              <a:off x="142844" y="857232"/>
              <a:ext cx="541724" cy="928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18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  <p:cNvPicPr>
              <a:picLocks noChangeAspect="1" noChangeArrowheads="1"/>
            </p:cNvPicPr>
            <p:nvPr userDrawn="1"/>
          </p:nvPicPr>
          <p:blipFill>
            <a:blip r:embed="rId4"/>
            <a:srcRect l="-5237" t="-3125" r="50258" b="-9375"/>
            <a:stretch>
              <a:fillRect/>
            </a:stretch>
          </p:blipFill>
          <p:spPr bwMode="auto">
            <a:xfrm>
              <a:off x="142844" y="1714488"/>
              <a:ext cx="541724" cy="928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1019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<p:cNvPicPr>
            <a:picLocks noChangeAspect="1" noChangeArrowheads="1"/>
          </p:cNvPicPr>
          <p:nvPr userDrawn="1"/>
        </p:nvPicPr>
        <p:blipFill>
          <a:blip r:embed="rId4"/>
          <a:srcRect l="-5237" t="-3125" r="50258" b="-9375"/>
          <a:stretch>
            <a:fillRect/>
          </a:stretch>
        </p:blipFill>
        <p:spPr bwMode="auto">
          <a:xfrm>
            <a:off x="214313" y="5072063"/>
            <a:ext cx="541337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020" name="Группа 39"/>
          <p:cNvGrpSpPr>
            <a:grpSpLocks/>
          </p:cNvGrpSpPr>
          <p:nvPr userDrawn="1"/>
        </p:nvGrpSpPr>
        <p:grpSpPr bwMode="auto">
          <a:xfrm>
            <a:off x="214313" y="2500313"/>
            <a:ext cx="541337" cy="2643187"/>
            <a:chOff x="142844" y="0"/>
            <a:chExt cx="541724" cy="2643158"/>
          </a:xfrm>
        </p:grpSpPr>
        <p:pic>
          <p:nvPicPr>
            <p:cNvPr id="41021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  <p:cNvPicPr>
              <a:picLocks noChangeAspect="1" noChangeArrowheads="1"/>
            </p:cNvPicPr>
            <p:nvPr userDrawn="1"/>
          </p:nvPicPr>
          <p:blipFill>
            <a:blip r:embed="rId4"/>
            <a:srcRect l="-5237" t="-3125" r="50258" b="-9375"/>
            <a:stretch>
              <a:fillRect/>
            </a:stretch>
          </p:blipFill>
          <p:spPr bwMode="auto">
            <a:xfrm>
              <a:off x="142844" y="0"/>
              <a:ext cx="541724" cy="928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22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  <p:cNvPicPr>
              <a:picLocks noChangeAspect="1" noChangeArrowheads="1"/>
            </p:cNvPicPr>
            <p:nvPr userDrawn="1"/>
          </p:nvPicPr>
          <p:blipFill>
            <a:blip r:embed="rId4"/>
            <a:srcRect l="-5237" t="-3125" r="50258" b="-9375"/>
            <a:stretch>
              <a:fillRect/>
            </a:stretch>
          </p:blipFill>
          <p:spPr bwMode="auto">
            <a:xfrm>
              <a:off x="142844" y="857232"/>
              <a:ext cx="541724" cy="928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23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  <p:cNvPicPr>
              <a:picLocks noChangeAspect="1" noChangeArrowheads="1"/>
            </p:cNvPicPr>
            <p:nvPr userDrawn="1"/>
          </p:nvPicPr>
          <p:blipFill>
            <a:blip r:embed="rId4"/>
            <a:srcRect l="-5237" t="-3125" r="50258" b="-9375"/>
            <a:stretch>
              <a:fillRect/>
            </a:stretch>
          </p:blipFill>
          <p:spPr bwMode="auto">
            <a:xfrm>
              <a:off x="142844" y="1714488"/>
              <a:ext cx="541724" cy="928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1024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<p:cNvPicPr>
            <a:picLocks noChangeAspect="1" noChangeArrowheads="1"/>
          </p:cNvPicPr>
          <p:nvPr userDrawn="1"/>
        </p:nvPicPr>
        <p:blipFill>
          <a:blip r:embed="rId4"/>
          <a:srcRect l="-5237" t="-3125" r="50258" b="-9375"/>
          <a:stretch>
            <a:fillRect/>
          </a:stretch>
        </p:blipFill>
        <p:spPr bwMode="auto">
          <a:xfrm>
            <a:off x="214313" y="5929313"/>
            <a:ext cx="541337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CADE87-1F4D-45D0-AE72-DB3ACFA3897A}" type="datetimeFigureOut">
              <a:rPr lang="ru-RU"/>
              <a:pPr/>
              <a:t>10.01.2015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31891-7EAD-48E2-B06C-3D278724DA7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B503BF-226B-4FE8-9C95-8E1D5EC8DBF6}" type="datetimeFigureOut">
              <a:rPr lang="ru-RU"/>
              <a:pPr/>
              <a:t>10.01.2015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045ED-C2BF-4DC2-926F-64027FF3F79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DAF86C-9AAC-4C5D-BD06-CE3CDF618B1A}" type="datetimeFigureOut">
              <a:rPr lang="ru-RU"/>
              <a:pPr/>
              <a:t>10.01.2015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7C7A4-CF5C-44B0-945B-16BD9A1EABA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9AA35B-4914-4CB3-BF2F-6D435A720979}" type="datetimeFigureOut">
              <a:rPr lang="ru-RU"/>
              <a:pPr/>
              <a:t>10.01.2015</a:t>
            </a:fld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3E1B2-D1BE-4E5E-8902-3D5A02AA5037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543F8B-3FE9-44E0-9935-75A7A950024C}" type="datetimeFigureOut">
              <a:rPr lang="ru-RU"/>
              <a:pPr/>
              <a:t>10.01.2015</a:t>
            </a:fld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5ABF9-FE50-4B96-A3CB-0C79E3C2F23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316763-DAD6-453A-83FA-2C172277DF54}" type="datetimeFigureOut">
              <a:rPr lang="ru-RU"/>
              <a:pPr/>
              <a:t>10.01.2015</a:t>
            </a:fld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E3FB2-931E-49AF-8C85-5CF3092CB33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1DFA03-C80E-4CD2-9E55-F326316A9F9C}" type="datetimeFigureOut">
              <a:rPr lang="ru-RU"/>
              <a:pPr/>
              <a:t>10.01.2015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543AE-1A64-4C4B-834E-81D79163DF6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09FB4F-A129-492D-912A-723285273C46}" type="datetimeFigureOut">
              <a:rPr lang="ru-RU"/>
              <a:pPr/>
              <a:t>10.01.2015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8EFD9-99DB-426C-B9D6-67016D05965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F8E86B1-2084-4EFC-8F90-C879407CFAE3}" type="datetimeFigureOut">
              <a:rPr lang="ru-RU"/>
              <a:pPr>
                <a:defRPr/>
              </a:pPr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D707186-CFF5-417F-A023-808203A052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CB8473-3AF3-4E4B-B3D2-894F30C4A181}" type="datetimeFigureOut">
              <a:rPr lang="ru-RU"/>
              <a:pPr/>
              <a:t>10.01.2015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5D720-90CC-4F35-BB8D-C9C8A20617C4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CC7FA8-2517-4906-8F7D-A56E29391210}" type="datetimeFigureOut">
              <a:rPr lang="ru-RU"/>
              <a:pPr/>
              <a:t>10.01.2015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9DB82-706A-4914-B4A1-43F562CB2B3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DC319B2-DFA4-40DF-9939-EBB5928DF5FF}" type="datetimeFigureOut">
              <a:rPr lang="ru-RU"/>
              <a:pPr/>
              <a:t>10.01.2015</a:t>
            </a:fld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070B9CC-01D2-49BA-8E2C-7E75DDD2845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A4C3BD7-4B62-4F4D-9F76-D36F1B28F641}" type="datetimeFigureOut">
              <a:rPr lang="ru-RU"/>
              <a:pPr>
                <a:defRPr/>
              </a:pPr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B41D4B7-00D4-42C7-B760-FE9395E462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4034462-BFDB-4AD3-A1C4-C5CB15B7D6BC}" type="datetimeFigureOut">
              <a:rPr lang="ru-RU"/>
              <a:pPr>
                <a:defRPr/>
              </a:pPr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88021A3-6B3E-4969-B2C2-A5757013C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CD4159C-F8CB-4147-85B7-B2B92123CDD4}" type="datetimeFigureOut">
              <a:rPr lang="ru-RU"/>
              <a:pPr>
                <a:defRPr/>
              </a:pPr>
              <a:t>10.01.2015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DE01DB-C168-4139-AB67-3DBAEC21B1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5C99A43-EC26-44AB-A370-85B02B6EF78E}" type="datetimeFigureOut">
              <a:rPr lang="ru-RU"/>
              <a:pPr>
                <a:defRPr/>
              </a:pPr>
              <a:t>10.01.2015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51E8688-75DC-4225-844C-51D92D8457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FC8C795-8D33-4E91-81C1-4946036D8500}" type="datetimeFigureOut">
              <a:rPr lang="ru-RU"/>
              <a:pPr>
                <a:defRPr/>
              </a:pPr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9E468DB-F463-4172-9356-4F7E18BE33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25252A4-0219-4043-87B7-5CD49C4FF3D0}" type="datetimeFigureOut">
              <a:rPr lang="ru-RU"/>
              <a:pPr>
                <a:defRPr/>
              </a:pPr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7A30D25-8B6C-4150-A09B-83430A9334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C034DC2-6474-4EB7-8865-90409C4A804E}" type="datetimeFigureOut">
              <a:rPr lang="ru-RU"/>
              <a:pPr>
                <a:defRPr/>
              </a:pPr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AA55B18-CABB-4F07-9FF2-7D4380DF3B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&amp;Vcy;&amp;icy;&amp;ncy;&amp;icy;&amp;lcy;&amp;icy;&amp;scy;&amp;kcy;&amp;ocy;&amp;zhcy;&amp;acy;"/>
          <p:cNvPicPr>
            <a:picLocks noChangeAspect="1" noChangeArrowheads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&amp;Dcy;&amp;icy;&amp;scy;&amp;kcy;&amp;ucy;&amp;scy;&amp;scy;&amp;icy;&amp;icy; &amp;pcy;&amp;ocy;&amp;lcy;&amp;softcy;&amp;zcy;&amp;ocy;&amp;vcy;&amp;acy;&amp;tcy;&amp;iecy;&amp;lcy;&amp;yacy; zaprosto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frame">
            <a:avLst>
              <a:gd name="adj1" fmla="val 2452"/>
            </a:avLst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</p:pic>
      <p:sp>
        <p:nvSpPr>
          <p:cNvPr id="10" name="Скругленный прямоугольник 9"/>
          <p:cNvSpPr/>
          <p:nvPr userDrawn="1"/>
        </p:nvSpPr>
        <p:spPr>
          <a:xfrm>
            <a:off x="285720" y="285728"/>
            <a:ext cx="8572560" cy="6286544"/>
          </a:xfrm>
          <a:prstGeom prst="roundRect">
            <a:avLst>
              <a:gd name="adj" fmla="val 5019"/>
            </a:avLst>
          </a:prstGeom>
          <a:solidFill>
            <a:srgbClr val="C1FFC2">
              <a:alpha val="44706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031" name="Группа 27"/>
          <p:cNvGrpSpPr>
            <a:grpSpLocks/>
          </p:cNvGrpSpPr>
          <p:nvPr userDrawn="1"/>
        </p:nvGrpSpPr>
        <p:grpSpPr bwMode="auto">
          <a:xfrm>
            <a:off x="8559800" y="0"/>
            <a:ext cx="584200" cy="2643188"/>
            <a:chOff x="8560249" y="0"/>
            <a:chExt cx="583751" cy="2643182"/>
          </a:xfrm>
        </p:grpSpPr>
        <p:pic>
          <p:nvPicPr>
            <p:cNvPr id="1047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  <p:cNvPicPr>
              <a:picLocks noChangeAspect="1" noChangeArrowheads="1"/>
            </p:cNvPicPr>
            <p:nvPr userDrawn="1"/>
          </p:nvPicPr>
          <p:blipFill>
            <a:blip r:embed="rId14"/>
            <a:srcRect l="47124" r="-4721" b="-9375"/>
            <a:stretch>
              <a:fillRect/>
            </a:stretch>
          </p:blipFill>
          <p:spPr bwMode="auto">
            <a:xfrm>
              <a:off x="8560249" y="857232"/>
              <a:ext cx="583751" cy="928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8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  <p:cNvPicPr>
              <a:picLocks noChangeAspect="1" noChangeArrowheads="1"/>
            </p:cNvPicPr>
            <p:nvPr userDrawn="1"/>
          </p:nvPicPr>
          <p:blipFill>
            <a:blip r:embed="rId14"/>
            <a:srcRect l="47124" r="-4721" b="-9375"/>
            <a:stretch>
              <a:fillRect/>
            </a:stretch>
          </p:blipFill>
          <p:spPr bwMode="auto">
            <a:xfrm>
              <a:off x="8560249" y="0"/>
              <a:ext cx="583751" cy="928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9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  <p:cNvPicPr>
              <a:picLocks noChangeAspect="1" noChangeArrowheads="1"/>
            </p:cNvPicPr>
            <p:nvPr userDrawn="1"/>
          </p:nvPicPr>
          <p:blipFill>
            <a:blip r:embed="rId14"/>
            <a:srcRect l="47124" r="-4721" b="-9375"/>
            <a:stretch>
              <a:fillRect/>
            </a:stretch>
          </p:blipFill>
          <p:spPr bwMode="auto">
            <a:xfrm>
              <a:off x="8560249" y="1714488"/>
              <a:ext cx="583751" cy="928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32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<p:cNvPicPr>
            <a:picLocks noChangeAspect="1" noChangeArrowheads="1"/>
          </p:cNvPicPr>
          <p:nvPr userDrawn="1"/>
        </p:nvPicPr>
        <p:blipFill>
          <a:blip r:embed="rId14"/>
          <a:srcRect l="47124" r="-4721" b="-9375"/>
          <a:stretch>
            <a:fillRect/>
          </a:stretch>
        </p:blipFill>
        <p:spPr bwMode="auto">
          <a:xfrm>
            <a:off x="8559800" y="3357563"/>
            <a:ext cx="5842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<p:cNvPicPr>
            <a:picLocks noChangeAspect="1" noChangeArrowheads="1"/>
          </p:cNvPicPr>
          <p:nvPr userDrawn="1"/>
        </p:nvPicPr>
        <p:blipFill>
          <a:blip r:embed="rId14"/>
          <a:srcRect l="47124" r="-4721" b="-9375"/>
          <a:stretch>
            <a:fillRect/>
          </a:stretch>
        </p:blipFill>
        <p:spPr bwMode="auto">
          <a:xfrm>
            <a:off x="8559800" y="2500313"/>
            <a:ext cx="5842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<p:cNvPicPr>
            <a:picLocks noChangeAspect="1" noChangeArrowheads="1"/>
          </p:cNvPicPr>
          <p:nvPr userDrawn="1"/>
        </p:nvPicPr>
        <p:blipFill>
          <a:blip r:embed="rId14"/>
          <a:srcRect l="47124" r="-4721" b="-9375"/>
          <a:stretch>
            <a:fillRect/>
          </a:stretch>
        </p:blipFill>
        <p:spPr bwMode="auto">
          <a:xfrm>
            <a:off x="8559800" y="4214813"/>
            <a:ext cx="5842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<p:cNvPicPr>
            <a:picLocks noChangeAspect="1" noChangeArrowheads="1"/>
          </p:cNvPicPr>
          <p:nvPr userDrawn="1"/>
        </p:nvPicPr>
        <p:blipFill>
          <a:blip r:embed="rId14"/>
          <a:srcRect l="47124" r="-4721" b="-9375"/>
          <a:stretch>
            <a:fillRect/>
          </a:stretch>
        </p:blipFill>
        <p:spPr bwMode="auto">
          <a:xfrm>
            <a:off x="8559800" y="5072063"/>
            <a:ext cx="5842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<p:cNvPicPr>
            <a:picLocks noChangeAspect="1" noChangeArrowheads="1"/>
          </p:cNvPicPr>
          <p:nvPr userDrawn="1"/>
        </p:nvPicPr>
        <p:blipFill>
          <a:blip r:embed="rId14"/>
          <a:srcRect l="47124" r="-4721" b="-9375"/>
          <a:stretch>
            <a:fillRect/>
          </a:stretch>
        </p:blipFill>
        <p:spPr bwMode="auto">
          <a:xfrm>
            <a:off x="8559800" y="5929313"/>
            <a:ext cx="5842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7" name="Группа 38"/>
          <p:cNvGrpSpPr>
            <a:grpSpLocks/>
          </p:cNvGrpSpPr>
          <p:nvPr userDrawn="1"/>
        </p:nvGrpSpPr>
        <p:grpSpPr bwMode="auto">
          <a:xfrm>
            <a:off x="142875" y="0"/>
            <a:ext cx="541338" cy="2643188"/>
            <a:chOff x="142844" y="0"/>
            <a:chExt cx="541724" cy="2643158"/>
          </a:xfrm>
        </p:grpSpPr>
        <p:pic>
          <p:nvPicPr>
            <p:cNvPr id="1044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  <p:cNvPicPr>
              <a:picLocks noChangeAspect="1" noChangeArrowheads="1"/>
            </p:cNvPicPr>
            <p:nvPr userDrawn="1"/>
          </p:nvPicPr>
          <p:blipFill>
            <a:blip r:embed="rId14"/>
            <a:srcRect l="-5237" t="-3125" r="50258" b="-9375"/>
            <a:stretch>
              <a:fillRect/>
            </a:stretch>
          </p:blipFill>
          <p:spPr bwMode="auto">
            <a:xfrm>
              <a:off x="142844" y="0"/>
              <a:ext cx="541724" cy="928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5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  <p:cNvPicPr>
              <a:picLocks noChangeAspect="1" noChangeArrowheads="1"/>
            </p:cNvPicPr>
            <p:nvPr userDrawn="1"/>
          </p:nvPicPr>
          <p:blipFill>
            <a:blip r:embed="rId14"/>
            <a:srcRect l="-5237" t="-3125" r="50258" b="-9375"/>
            <a:stretch>
              <a:fillRect/>
            </a:stretch>
          </p:blipFill>
          <p:spPr bwMode="auto">
            <a:xfrm>
              <a:off x="142844" y="857232"/>
              <a:ext cx="541724" cy="928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6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  <p:cNvPicPr>
              <a:picLocks noChangeAspect="1" noChangeArrowheads="1"/>
            </p:cNvPicPr>
            <p:nvPr userDrawn="1"/>
          </p:nvPicPr>
          <p:blipFill>
            <a:blip r:embed="rId14"/>
            <a:srcRect l="-5237" t="-3125" r="50258" b="-9375"/>
            <a:stretch>
              <a:fillRect/>
            </a:stretch>
          </p:blipFill>
          <p:spPr bwMode="auto">
            <a:xfrm>
              <a:off x="142844" y="1714488"/>
              <a:ext cx="541724" cy="928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38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<p:cNvPicPr>
            <a:picLocks noChangeAspect="1" noChangeArrowheads="1"/>
          </p:cNvPicPr>
          <p:nvPr userDrawn="1"/>
        </p:nvPicPr>
        <p:blipFill>
          <a:blip r:embed="rId14"/>
          <a:srcRect l="-5237" t="-3125" r="50258" b="-9375"/>
          <a:stretch>
            <a:fillRect/>
          </a:stretch>
        </p:blipFill>
        <p:spPr bwMode="auto">
          <a:xfrm>
            <a:off x="214313" y="5072063"/>
            <a:ext cx="541337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9" name="Группа 39"/>
          <p:cNvGrpSpPr>
            <a:grpSpLocks/>
          </p:cNvGrpSpPr>
          <p:nvPr userDrawn="1"/>
        </p:nvGrpSpPr>
        <p:grpSpPr bwMode="auto">
          <a:xfrm>
            <a:off x="214313" y="2500313"/>
            <a:ext cx="541337" cy="2643187"/>
            <a:chOff x="142844" y="0"/>
            <a:chExt cx="541724" cy="2643158"/>
          </a:xfrm>
        </p:grpSpPr>
        <p:pic>
          <p:nvPicPr>
            <p:cNvPr id="1041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  <p:cNvPicPr>
              <a:picLocks noChangeAspect="1" noChangeArrowheads="1"/>
            </p:cNvPicPr>
            <p:nvPr userDrawn="1"/>
          </p:nvPicPr>
          <p:blipFill>
            <a:blip r:embed="rId14"/>
            <a:srcRect l="-5237" t="-3125" r="50258" b="-9375"/>
            <a:stretch>
              <a:fillRect/>
            </a:stretch>
          </p:blipFill>
          <p:spPr bwMode="auto">
            <a:xfrm>
              <a:off x="142844" y="0"/>
              <a:ext cx="541724" cy="928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2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  <p:cNvPicPr>
              <a:picLocks noChangeAspect="1" noChangeArrowheads="1"/>
            </p:cNvPicPr>
            <p:nvPr userDrawn="1"/>
          </p:nvPicPr>
          <p:blipFill>
            <a:blip r:embed="rId14"/>
            <a:srcRect l="-5237" t="-3125" r="50258" b="-9375"/>
            <a:stretch>
              <a:fillRect/>
            </a:stretch>
          </p:blipFill>
          <p:spPr bwMode="auto">
            <a:xfrm>
              <a:off x="142844" y="857232"/>
              <a:ext cx="541724" cy="928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3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  <p:cNvPicPr>
              <a:picLocks noChangeAspect="1" noChangeArrowheads="1"/>
            </p:cNvPicPr>
            <p:nvPr userDrawn="1"/>
          </p:nvPicPr>
          <p:blipFill>
            <a:blip r:embed="rId14"/>
            <a:srcRect l="-5237" t="-3125" r="50258" b="-9375"/>
            <a:stretch>
              <a:fillRect/>
            </a:stretch>
          </p:blipFill>
          <p:spPr bwMode="auto">
            <a:xfrm>
              <a:off x="142844" y="1714488"/>
              <a:ext cx="541724" cy="928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40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<p:cNvPicPr>
            <a:picLocks noChangeAspect="1" noChangeArrowheads="1"/>
          </p:cNvPicPr>
          <p:nvPr userDrawn="1"/>
        </p:nvPicPr>
        <p:blipFill>
          <a:blip r:embed="rId14"/>
          <a:srcRect l="-5237" t="-3125" r="50258" b="-9375"/>
          <a:stretch>
            <a:fillRect/>
          </a:stretch>
        </p:blipFill>
        <p:spPr bwMode="auto">
          <a:xfrm>
            <a:off x="214313" y="5929313"/>
            <a:ext cx="541337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ransition>
    <p:circl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5CCA05B9-4299-4C90-AE14-D49EE7FF8182}" type="datetimeFigureOut">
              <a:rPr lang="ru-RU"/>
              <a:pPr/>
              <a:t>10.01.2015</a:t>
            </a:fld>
            <a:endParaRPr lang="ru-RU" alt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4F21C03-3E96-4F61-B0A2-E68414C29E4D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3994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99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39976" name="Picture 4" descr="&amp;Vcy;&amp;icy;&amp;ncy;&amp;icy;&amp;lcy;&amp;icy;&amp;scy;&amp;kcy;&amp;ocy;&amp;zhcy;&amp;acy;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&amp;Dcy;&amp;icy;&amp;scy;&amp;kcy;&amp;ucy;&amp;scy;&amp;scy;&amp;icy;&amp;icy; &amp;pcy;&amp;ocy;&amp;lcy;&amp;softcy;&amp;zcy;&amp;ocy;&amp;vcy;&amp;acy;&amp;tcy;&amp;iecy;&amp;lcy;&amp;yacy; zaprost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frame">
            <a:avLst>
              <a:gd name="adj1" fmla="val 2452"/>
            </a:avLst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</p:pic>
      <p:sp>
        <p:nvSpPr>
          <p:cNvPr id="10" name="Скругленный прямоугольник 9"/>
          <p:cNvSpPr/>
          <p:nvPr userDrawn="1"/>
        </p:nvSpPr>
        <p:spPr>
          <a:xfrm>
            <a:off x="285720" y="285728"/>
            <a:ext cx="8572560" cy="6286544"/>
          </a:xfrm>
          <a:prstGeom prst="roundRect">
            <a:avLst>
              <a:gd name="adj" fmla="val 5019"/>
            </a:avLst>
          </a:prstGeom>
          <a:solidFill>
            <a:srgbClr val="C1FFC2">
              <a:alpha val="44706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9981" name="Группа 27"/>
          <p:cNvGrpSpPr>
            <a:grpSpLocks/>
          </p:cNvGrpSpPr>
          <p:nvPr userDrawn="1"/>
        </p:nvGrpSpPr>
        <p:grpSpPr bwMode="auto">
          <a:xfrm>
            <a:off x="8559800" y="0"/>
            <a:ext cx="584200" cy="2643188"/>
            <a:chOff x="8560249" y="0"/>
            <a:chExt cx="583751" cy="2643182"/>
          </a:xfrm>
        </p:grpSpPr>
        <p:pic>
          <p:nvPicPr>
            <p:cNvPr id="39982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  <p:cNvPicPr>
              <a:picLocks noChangeAspect="1" noChangeArrowheads="1"/>
            </p:cNvPicPr>
            <p:nvPr userDrawn="1"/>
          </p:nvPicPr>
          <p:blipFill>
            <a:blip r:embed="rId16"/>
            <a:srcRect l="47124" r="-4721" b="-9375"/>
            <a:stretch>
              <a:fillRect/>
            </a:stretch>
          </p:blipFill>
          <p:spPr bwMode="auto">
            <a:xfrm>
              <a:off x="8560249" y="857232"/>
              <a:ext cx="583751" cy="928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983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  <p:cNvPicPr>
              <a:picLocks noChangeAspect="1" noChangeArrowheads="1"/>
            </p:cNvPicPr>
            <p:nvPr userDrawn="1"/>
          </p:nvPicPr>
          <p:blipFill>
            <a:blip r:embed="rId16"/>
            <a:srcRect l="47124" r="-4721" b="-9375"/>
            <a:stretch>
              <a:fillRect/>
            </a:stretch>
          </p:blipFill>
          <p:spPr bwMode="auto">
            <a:xfrm>
              <a:off x="8560249" y="0"/>
              <a:ext cx="583751" cy="928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984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  <p:cNvPicPr>
              <a:picLocks noChangeAspect="1" noChangeArrowheads="1"/>
            </p:cNvPicPr>
            <p:nvPr userDrawn="1"/>
          </p:nvPicPr>
          <p:blipFill>
            <a:blip r:embed="rId16"/>
            <a:srcRect l="47124" r="-4721" b="-9375"/>
            <a:stretch>
              <a:fillRect/>
            </a:stretch>
          </p:blipFill>
          <p:spPr bwMode="auto">
            <a:xfrm>
              <a:off x="8560249" y="1714488"/>
              <a:ext cx="583751" cy="928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9985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<p:cNvPicPr>
            <a:picLocks noChangeAspect="1" noChangeArrowheads="1"/>
          </p:cNvPicPr>
          <p:nvPr userDrawn="1"/>
        </p:nvPicPr>
        <p:blipFill>
          <a:blip r:embed="rId16"/>
          <a:srcRect l="47124" r="-4721" b="-9375"/>
          <a:stretch>
            <a:fillRect/>
          </a:stretch>
        </p:blipFill>
        <p:spPr bwMode="auto">
          <a:xfrm>
            <a:off x="8559800" y="3357563"/>
            <a:ext cx="5842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86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<p:cNvPicPr>
            <a:picLocks noChangeAspect="1" noChangeArrowheads="1"/>
          </p:cNvPicPr>
          <p:nvPr userDrawn="1"/>
        </p:nvPicPr>
        <p:blipFill>
          <a:blip r:embed="rId16"/>
          <a:srcRect l="47124" r="-4721" b="-9375"/>
          <a:stretch>
            <a:fillRect/>
          </a:stretch>
        </p:blipFill>
        <p:spPr bwMode="auto">
          <a:xfrm>
            <a:off x="8559800" y="2500313"/>
            <a:ext cx="5842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87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<p:cNvPicPr>
            <a:picLocks noChangeAspect="1" noChangeArrowheads="1"/>
          </p:cNvPicPr>
          <p:nvPr userDrawn="1"/>
        </p:nvPicPr>
        <p:blipFill>
          <a:blip r:embed="rId16"/>
          <a:srcRect l="47124" r="-4721" b="-9375"/>
          <a:stretch>
            <a:fillRect/>
          </a:stretch>
        </p:blipFill>
        <p:spPr bwMode="auto">
          <a:xfrm>
            <a:off x="8559800" y="4214813"/>
            <a:ext cx="5842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88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<p:cNvPicPr>
            <a:picLocks noChangeAspect="1" noChangeArrowheads="1"/>
          </p:cNvPicPr>
          <p:nvPr userDrawn="1"/>
        </p:nvPicPr>
        <p:blipFill>
          <a:blip r:embed="rId16"/>
          <a:srcRect l="47124" r="-4721" b="-9375"/>
          <a:stretch>
            <a:fillRect/>
          </a:stretch>
        </p:blipFill>
        <p:spPr bwMode="auto">
          <a:xfrm>
            <a:off x="8559800" y="5072063"/>
            <a:ext cx="5842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89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<p:cNvPicPr>
            <a:picLocks noChangeAspect="1" noChangeArrowheads="1"/>
          </p:cNvPicPr>
          <p:nvPr userDrawn="1"/>
        </p:nvPicPr>
        <p:blipFill>
          <a:blip r:embed="rId16"/>
          <a:srcRect l="47124" r="-4721" b="-9375"/>
          <a:stretch>
            <a:fillRect/>
          </a:stretch>
        </p:blipFill>
        <p:spPr bwMode="auto">
          <a:xfrm>
            <a:off x="8559800" y="5929313"/>
            <a:ext cx="5842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9990" name="Группа 38"/>
          <p:cNvGrpSpPr>
            <a:grpSpLocks/>
          </p:cNvGrpSpPr>
          <p:nvPr userDrawn="1"/>
        </p:nvGrpSpPr>
        <p:grpSpPr bwMode="auto">
          <a:xfrm>
            <a:off x="142875" y="0"/>
            <a:ext cx="541338" cy="2643188"/>
            <a:chOff x="142844" y="0"/>
            <a:chExt cx="541724" cy="2643158"/>
          </a:xfrm>
        </p:grpSpPr>
        <p:pic>
          <p:nvPicPr>
            <p:cNvPr id="39991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  <p:cNvPicPr>
              <a:picLocks noChangeAspect="1" noChangeArrowheads="1"/>
            </p:cNvPicPr>
            <p:nvPr userDrawn="1"/>
          </p:nvPicPr>
          <p:blipFill>
            <a:blip r:embed="rId16"/>
            <a:srcRect l="-5237" t="-3125" r="50258" b="-9375"/>
            <a:stretch>
              <a:fillRect/>
            </a:stretch>
          </p:blipFill>
          <p:spPr bwMode="auto">
            <a:xfrm>
              <a:off x="142844" y="0"/>
              <a:ext cx="541724" cy="928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992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  <p:cNvPicPr>
              <a:picLocks noChangeAspect="1" noChangeArrowheads="1"/>
            </p:cNvPicPr>
            <p:nvPr userDrawn="1"/>
          </p:nvPicPr>
          <p:blipFill>
            <a:blip r:embed="rId16"/>
            <a:srcRect l="-5237" t="-3125" r="50258" b="-9375"/>
            <a:stretch>
              <a:fillRect/>
            </a:stretch>
          </p:blipFill>
          <p:spPr bwMode="auto">
            <a:xfrm>
              <a:off x="142844" y="857232"/>
              <a:ext cx="541724" cy="928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993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  <p:cNvPicPr>
              <a:picLocks noChangeAspect="1" noChangeArrowheads="1"/>
            </p:cNvPicPr>
            <p:nvPr userDrawn="1"/>
          </p:nvPicPr>
          <p:blipFill>
            <a:blip r:embed="rId16"/>
            <a:srcRect l="-5237" t="-3125" r="50258" b="-9375"/>
            <a:stretch>
              <a:fillRect/>
            </a:stretch>
          </p:blipFill>
          <p:spPr bwMode="auto">
            <a:xfrm>
              <a:off x="142844" y="1714488"/>
              <a:ext cx="541724" cy="928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9994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<p:cNvPicPr>
            <a:picLocks noChangeAspect="1" noChangeArrowheads="1"/>
          </p:cNvPicPr>
          <p:nvPr userDrawn="1"/>
        </p:nvPicPr>
        <p:blipFill>
          <a:blip r:embed="rId16"/>
          <a:srcRect l="-5237" t="-3125" r="50258" b="-9375"/>
          <a:stretch>
            <a:fillRect/>
          </a:stretch>
        </p:blipFill>
        <p:spPr bwMode="auto">
          <a:xfrm>
            <a:off x="214313" y="5072063"/>
            <a:ext cx="541337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9995" name="Группа 39"/>
          <p:cNvGrpSpPr>
            <a:grpSpLocks/>
          </p:cNvGrpSpPr>
          <p:nvPr userDrawn="1"/>
        </p:nvGrpSpPr>
        <p:grpSpPr bwMode="auto">
          <a:xfrm>
            <a:off x="214313" y="2500313"/>
            <a:ext cx="541337" cy="2643187"/>
            <a:chOff x="142844" y="0"/>
            <a:chExt cx="541724" cy="2643158"/>
          </a:xfrm>
        </p:grpSpPr>
        <p:pic>
          <p:nvPicPr>
            <p:cNvPr id="39996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  <p:cNvPicPr>
              <a:picLocks noChangeAspect="1" noChangeArrowheads="1"/>
            </p:cNvPicPr>
            <p:nvPr userDrawn="1"/>
          </p:nvPicPr>
          <p:blipFill>
            <a:blip r:embed="rId16"/>
            <a:srcRect l="-5237" t="-3125" r="50258" b="-9375"/>
            <a:stretch>
              <a:fillRect/>
            </a:stretch>
          </p:blipFill>
          <p:spPr bwMode="auto">
            <a:xfrm>
              <a:off x="142844" y="0"/>
              <a:ext cx="541724" cy="928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997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  <p:cNvPicPr>
              <a:picLocks noChangeAspect="1" noChangeArrowheads="1"/>
            </p:cNvPicPr>
            <p:nvPr userDrawn="1"/>
          </p:nvPicPr>
          <p:blipFill>
            <a:blip r:embed="rId16"/>
            <a:srcRect l="-5237" t="-3125" r="50258" b="-9375"/>
            <a:stretch>
              <a:fillRect/>
            </a:stretch>
          </p:blipFill>
          <p:spPr bwMode="auto">
            <a:xfrm>
              <a:off x="142844" y="857232"/>
              <a:ext cx="541724" cy="928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998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  <p:cNvPicPr>
              <a:picLocks noChangeAspect="1" noChangeArrowheads="1"/>
            </p:cNvPicPr>
            <p:nvPr userDrawn="1"/>
          </p:nvPicPr>
          <p:blipFill>
            <a:blip r:embed="rId16"/>
            <a:srcRect l="-5237" t="-3125" r="50258" b="-9375"/>
            <a:stretch>
              <a:fillRect/>
            </a:stretch>
          </p:blipFill>
          <p:spPr bwMode="auto">
            <a:xfrm>
              <a:off x="142844" y="1714488"/>
              <a:ext cx="541724" cy="928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9999" name="Picture 6" descr="KiddyMath &amp;Mcy;&amp;acy;&amp;gcy;&amp;acy;&amp;zcy;&amp;icy;&amp;ncy; &amp;pcy;&amp;rcy;&amp;icy;&amp;lcy;&amp;ocy;&amp;zhcy;&amp;iecy;&amp;ncy;&amp;icy;&amp;jcy;+&amp;icy;&amp;gcy;&amp;rcy; &amp;dcy;&amp;lcy;&amp;yacy; Windows Phone (&amp;Rcy;&amp;ocy;&amp;scy;&amp;scy;&amp;icy;&amp;yacy;)"/>
          <p:cNvPicPr>
            <a:picLocks noChangeAspect="1" noChangeArrowheads="1"/>
          </p:cNvPicPr>
          <p:nvPr userDrawn="1"/>
        </p:nvPicPr>
        <p:blipFill>
          <a:blip r:embed="rId16"/>
          <a:srcRect l="-5237" t="-3125" r="50258" b="-9375"/>
          <a:stretch>
            <a:fillRect/>
          </a:stretch>
        </p:blipFill>
        <p:spPr bwMode="auto">
          <a:xfrm>
            <a:off x="214313" y="5929313"/>
            <a:ext cx="541337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circl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fking.do.am/news/tekst_pesni_buratino/2013-04-13-104" TargetMode="External"/><Relationship Id="rId2" Type="http://schemas.openxmlformats.org/officeDocument/2006/relationships/hyperlink" Target="http://www.restoclub.ru/site/all/main/26679/blog/" TargetMode="External"/><Relationship Id="rId1" Type="http://schemas.openxmlformats.org/officeDocument/2006/relationships/slideLayout" Target="../slideLayouts/slideLayout17.xml"/><Relationship Id="rId5" Type="http://schemas.openxmlformats.org/officeDocument/2006/relationships/hyperlink" Target="http://easyen.ru/load/metodika/k_prezentacijam/shablony_matematika/277-1-0-25258" TargetMode="External"/><Relationship Id="rId4" Type="http://schemas.openxmlformats.org/officeDocument/2006/relationships/hyperlink" Target="http://tools.t30p.ru/?http://www.liveinternet.ru/users/surge_blavat/post307289072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11188" y="476250"/>
            <a:ext cx="7772400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b="1" smtClean="0">
                <a:solidFill>
                  <a:srgbClr val="990000"/>
                </a:solidFill>
                <a:latin typeface="Arial" charset="0"/>
              </a:rPr>
              <a:t>Урок математики 2 класс</a:t>
            </a:r>
            <a:br>
              <a:rPr lang="ru-RU" b="1" smtClean="0">
                <a:solidFill>
                  <a:srgbClr val="990000"/>
                </a:solidFill>
                <a:latin typeface="Arial" charset="0"/>
              </a:rPr>
            </a:br>
            <a:r>
              <a:rPr lang="ru-RU" b="1" smtClean="0">
                <a:solidFill>
                  <a:srgbClr val="990000"/>
                </a:solidFill>
                <a:latin typeface="Arial" charset="0"/>
              </a:rPr>
              <a:t>«Школа России»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2195513" y="2060575"/>
            <a:ext cx="6400800" cy="1752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>
              <a:lnSpc>
                <a:spcPct val="80000"/>
              </a:lnSpc>
            </a:pPr>
            <a:r>
              <a:rPr lang="ru-RU" sz="2800" b="1" smtClean="0">
                <a:solidFill>
                  <a:schemeClr val="folHlink"/>
                </a:solidFill>
              </a:rPr>
              <a:t>Автор: Воробьёва Татьяна Ивановна, </a:t>
            </a:r>
          </a:p>
          <a:p>
            <a:pPr algn="r">
              <a:lnSpc>
                <a:spcPct val="80000"/>
              </a:lnSpc>
            </a:pPr>
            <a:r>
              <a:rPr lang="ru-RU" sz="2800" b="1" smtClean="0">
                <a:solidFill>
                  <a:schemeClr val="folHlink"/>
                </a:solidFill>
              </a:rPr>
              <a:t>учитель начальных классов</a:t>
            </a:r>
          </a:p>
          <a:p>
            <a:pPr algn="r">
              <a:lnSpc>
                <a:spcPct val="80000"/>
              </a:lnSpc>
            </a:pPr>
            <a:r>
              <a:rPr lang="ru-RU" sz="2800" b="1" smtClean="0">
                <a:solidFill>
                  <a:schemeClr val="folHlink"/>
                </a:solidFill>
              </a:rPr>
              <a:t> МАОУ СОШ поселка Любытино</a:t>
            </a:r>
          </a:p>
          <a:p>
            <a:pPr algn="r">
              <a:lnSpc>
                <a:spcPct val="80000"/>
              </a:lnSpc>
            </a:pPr>
            <a:r>
              <a:rPr lang="ru-RU" sz="2800" b="1" smtClean="0">
                <a:solidFill>
                  <a:schemeClr val="folHlink"/>
                </a:solidFill>
              </a:rPr>
              <a:t>Новгородской области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692150"/>
            <a:ext cx="8135937" cy="5403850"/>
          </a:xfrm>
        </p:spPr>
        <p:txBody>
          <a:bodyPr anchor="ctr"/>
          <a:lstStyle/>
          <a:p>
            <a:pPr algn="ctr">
              <a:buFont typeface="Wingdings" pitchFamily="2" charset="2"/>
              <a:buNone/>
            </a:pPr>
            <a:r>
              <a:rPr lang="ru-RU" sz="6400">
                <a:solidFill>
                  <a:srgbClr val="336600"/>
                </a:solidFill>
                <a:latin typeface="Times New Roman" pitchFamily="18" charset="0"/>
              </a:rPr>
              <a:t>- </a:t>
            </a:r>
            <a:r>
              <a:rPr lang="ru-RU" sz="6400" b="1">
                <a:solidFill>
                  <a:srgbClr val="336600"/>
                </a:solidFill>
                <a:latin typeface="Times New Roman" pitchFamily="18" charset="0"/>
              </a:rPr>
              <a:t>Что такое</a:t>
            </a:r>
            <a:r>
              <a:rPr lang="ru-RU" sz="6400" b="1">
                <a:latin typeface="Times New Roman" pitchFamily="18" charset="0"/>
              </a:rPr>
              <a:t> </a:t>
            </a:r>
            <a:r>
              <a:rPr lang="ru-RU" sz="6400" b="1">
                <a:solidFill>
                  <a:srgbClr val="FF3300"/>
                </a:solidFill>
                <a:latin typeface="Times New Roman" pitchFamily="18" charset="0"/>
              </a:rPr>
              <a:t>уравнение</a:t>
            </a:r>
            <a:r>
              <a:rPr lang="ru-RU" sz="6400" b="1">
                <a:solidFill>
                  <a:srgbClr val="336600"/>
                </a:solidFill>
                <a:latin typeface="Times New Roman" pitchFamily="18" charset="0"/>
              </a:rPr>
              <a:t>?</a:t>
            </a:r>
          </a:p>
          <a:p>
            <a:pPr algn="ctr">
              <a:buFont typeface="Wingdings" pitchFamily="2" charset="2"/>
              <a:buNone/>
            </a:pPr>
            <a:r>
              <a:rPr lang="ru-RU" sz="6400" b="1">
                <a:solidFill>
                  <a:srgbClr val="336600"/>
                </a:solidFill>
                <a:latin typeface="Times New Roman" pitchFamily="18" charset="0"/>
              </a:rPr>
              <a:t>- Что значит</a:t>
            </a:r>
            <a:r>
              <a:rPr lang="ru-RU" sz="6400" b="1">
                <a:latin typeface="Times New Roman" pitchFamily="18" charset="0"/>
              </a:rPr>
              <a:t> </a:t>
            </a:r>
            <a:r>
              <a:rPr lang="ru-RU" sz="6400" b="1">
                <a:solidFill>
                  <a:srgbClr val="FF3300"/>
                </a:solidFill>
                <a:latin typeface="Times New Roman" pitchFamily="18" charset="0"/>
              </a:rPr>
              <a:t>решить уравнение</a:t>
            </a:r>
            <a:r>
              <a:rPr lang="ru-RU" sz="6400" b="1">
                <a:solidFill>
                  <a:srgbClr val="336600"/>
                </a:solidFill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476250"/>
            <a:ext cx="7920038" cy="5619750"/>
          </a:xfrm>
        </p:spPr>
        <p:txBody>
          <a:bodyPr anchor="ctr"/>
          <a:lstStyle/>
          <a:p>
            <a:pPr>
              <a:buFont typeface="Wingdings" pitchFamily="2" charset="2"/>
              <a:buNone/>
            </a:pPr>
            <a:r>
              <a:rPr lang="ru-RU" sz="3900" b="1">
                <a:solidFill>
                  <a:srgbClr val="336600"/>
                </a:solidFill>
                <a:latin typeface="Times New Roman" pitchFamily="18" charset="0"/>
              </a:rPr>
              <a:t>Т – 5 лет</a:t>
            </a:r>
          </a:p>
          <a:p>
            <a:pPr>
              <a:buFont typeface="Wingdings" pitchFamily="2" charset="2"/>
              <a:buNone/>
            </a:pPr>
            <a:r>
              <a:rPr lang="ru-RU" sz="3900" b="1">
                <a:solidFill>
                  <a:srgbClr val="336600"/>
                </a:solidFill>
                <a:latin typeface="Times New Roman" pitchFamily="18" charset="0"/>
              </a:rPr>
              <a:t>М – ? на 19 лет старше</a:t>
            </a:r>
          </a:p>
          <a:p>
            <a:pPr>
              <a:buFont typeface="Wingdings" pitchFamily="2" charset="2"/>
              <a:buNone/>
            </a:pPr>
            <a:r>
              <a:rPr lang="ru-RU" sz="3900" b="1">
                <a:solidFill>
                  <a:srgbClr val="336600"/>
                </a:solidFill>
                <a:latin typeface="Times New Roman" pitchFamily="18" charset="0"/>
              </a:rPr>
              <a:t>П – ?</a:t>
            </a:r>
            <a:r>
              <a:rPr lang="ru-RU" sz="3900">
                <a:latin typeface="Times New Roman" pitchFamily="18" charset="0"/>
              </a:rPr>
              <a:t>                                                 ?</a:t>
            </a:r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6011863" y="33575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 flipV="1">
            <a:off x="6443663" y="26368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 flipH="1">
            <a:off x="3059113" y="2636838"/>
            <a:ext cx="338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>
            <a:off x="2195513" y="4076700"/>
            <a:ext cx="5761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 flipV="1">
            <a:off x="7956550" y="2997200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 flipH="1">
            <a:off x="7235825" y="29972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53" name="AutoShape 9"/>
          <p:cNvSpPr>
            <a:spLocks/>
          </p:cNvSpPr>
          <p:nvPr/>
        </p:nvSpPr>
        <p:spPr bwMode="auto">
          <a:xfrm>
            <a:off x="6516688" y="2349500"/>
            <a:ext cx="576262" cy="1223963"/>
          </a:xfrm>
          <a:prstGeom prst="rightBrace">
            <a:avLst>
              <a:gd name="adj1" fmla="val 17700"/>
              <a:gd name="adj2" fmla="val 51745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Oval 2"/>
          <p:cNvSpPr>
            <a:spLocks noChangeArrowheads="1"/>
          </p:cNvSpPr>
          <p:nvPr/>
        </p:nvSpPr>
        <p:spPr bwMode="auto">
          <a:xfrm>
            <a:off x="1187450" y="1268413"/>
            <a:ext cx="1727200" cy="17272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71" name="Oval 3"/>
          <p:cNvSpPr>
            <a:spLocks noChangeArrowheads="1"/>
          </p:cNvSpPr>
          <p:nvPr/>
        </p:nvSpPr>
        <p:spPr bwMode="auto">
          <a:xfrm>
            <a:off x="3779838" y="1844675"/>
            <a:ext cx="1727200" cy="172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72" name="Oval 4"/>
          <p:cNvSpPr>
            <a:spLocks noChangeArrowheads="1"/>
          </p:cNvSpPr>
          <p:nvPr/>
        </p:nvSpPr>
        <p:spPr bwMode="auto">
          <a:xfrm>
            <a:off x="6588125" y="1341438"/>
            <a:ext cx="1727200" cy="172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871538" y="3284538"/>
            <a:ext cx="2492375" cy="1247775"/>
          </a:xfrm>
          <a:prstGeom prst="rect">
            <a:avLst/>
          </a:prstGeom>
          <a:solidFill>
            <a:srgbClr val="C1FFC2"/>
          </a:solidFill>
          <a:ln w="5715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НОВЫЙ МАТЕРИАЛ</a:t>
            </a:r>
          </a:p>
          <a:p>
            <a:pPr algn="ctr"/>
            <a:r>
              <a:rPr lang="ru-RU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УСВОИЛ,</a:t>
            </a:r>
          </a:p>
          <a:p>
            <a:pPr algn="ctr"/>
            <a:r>
              <a:rPr lang="ru-RU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 ЗАДАНИЯМИ </a:t>
            </a:r>
          </a:p>
          <a:p>
            <a:pPr algn="ctr"/>
            <a:r>
              <a:rPr lang="ru-RU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СПРАВИЛСЯ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3544888" y="3860800"/>
            <a:ext cx="2473325" cy="1503363"/>
          </a:xfrm>
          <a:prstGeom prst="rect">
            <a:avLst/>
          </a:prstGeom>
          <a:solidFill>
            <a:srgbClr val="C1FFC2"/>
          </a:solidFill>
          <a:ln w="3810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НОВЫЙ МАТЕРИАЛ</a:t>
            </a:r>
          </a:p>
          <a:p>
            <a:pPr algn="ctr"/>
            <a:r>
              <a:rPr lang="ru-RU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ПОНЯЛ, </a:t>
            </a:r>
          </a:p>
          <a:p>
            <a:pPr algn="ctr"/>
            <a:r>
              <a:rPr lang="ru-RU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 В ЗАДАНИЯХ</a:t>
            </a:r>
          </a:p>
          <a:p>
            <a:pPr algn="ctr"/>
            <a:r>
              <a:rPr lang="ru-RU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ДОПУСКАЛ </a:t>
            </a:r>
          </a:p>
          <a:p>
            <a:pPr algn="ctr"/>
            <a:r>
              <a:rPr lang="ru-RU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ОШИБКИ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6065838" y="3284538"/>
            <a:ext cx="2536825" cy="1228725"/>
          </a:xfrm>
          <a:prstGeom prst="rect">
            <a:avLst/>
          </a:prstGeom>
          <a:solidFill>
            <a:srgbClr val="C1FFC2"/>
          </a:solidFill>
          <a:ln w="3810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 УСВОИЛ </a:t>
            </a:r>
          </a:p>
          <a:p>
            <a:pPr algn="ctr"/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НОВЫЙ МАТЕРИАЛ,</a:t>
            </a:r>
          </a:p>
          <a:p>
            <a:pPr algn="ctr"/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НЕ СПРАВИЛСЯ </a:t>
            </a:r>
          </a:p>
          <a:p>
            <a:pPr algn="ctr"/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ЗАДАНИЯМИ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5256213" cy="1295400"/>
          </a:xfrm>
        </p:spPr>
        <p:txBody>
          <a:bodyPr/>
          <a:lstStyle/>
          <a:p>
            <a:pPr algn="ctr"/>
            <a:endParaRPr lang="ru-RU" sz="5400"/>
          </a:p>
        </p:txBody>
      </p:sp>
      <p:pic>
        <p:nvPicPr>
          <p:cNvPr id="59398" name="Picture 6" descr="&amp;Kcy;&amp;ocy;&amp;mcy;&amp;mcy;&amp;iecy;&amp;ncy;&amp;tcy;&amp;acy;&amp;rcy;&amp;icy;&amp;jcy; &amp;icy;&amp;lcy;&amp;icy; &amp;kcy;&amp;ncy;&amp;ocy;&amp;pcy;&amp;kcy;&amp;acy; &quot;&amp;Pcy;&amp;ocy;&amp;ncy;&amp;rcy;&amp;acy;&amp;vcy;&amp;icy;&amp;lcy;&amp;ocy;&amp;scy;&amp;softcy;&quot;. &amp;Ocy;&amp;bcy;&amp;scy;&amp;ucy;&amp;zhcy;&amp;dcy;&amp;iecy;&amp;ncy;&amp;icy;&amp;iecy; &amp;ncy;&amp;acy; LiveInternet - &amp;Rcy;&amp;ocy;&amp;scy;&amp;scy;&amp;icy;&amp;jcy;&amp;scy;&amp;kcy;&amp;icy;&amp;jcy; &amp;Scy;&amp;iecy;&amp;rcy;&amp;vcy;&amp;icy;&amp;scy; &amp;Ocy;&amp;ncy;&amp;lcy;&amp;acy;&amp;jcy;&amp;ncy;-&amp;Dcy;&amp;ncy;&amp;iecy;&amp;vcy;&amp;ncy;&amp;icy;&amp;kcy;&amp;ocy;&amp;v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341313"/>
            <a:ext cx="7488238" cy="6176962"/>
          </a:xfrm>
          <a:prstGeom prst="rect">
            <a:avLst/>
          </a:prstGeom>
          <a:solidFill>
            <a:srgbClr val="C1FFC2"/>
          </a:solidFill>
          <a:ln w="76200" cmpd="tri">
            <a:solidFill>
              <a:srgbClr val="3366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742950" y="3068638"/>
            <a:ext cx="840105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CC"/>
                </a:solidFill>
              </a:rPr>
              <a:t>Буратино</a:t>
            </a:r>
            <a:r>
              <a:rPr lang="ru-RU"/>
              <a:t>:</a:t>
            </a:r>
          </a:p>
          <a:p>
            <a:r>
              <a:rPr lang="ru-RU">
                <a:hlinkClick r:id="rId2"/>
              </a:rPr>
              <a:t>http://www.restoclub.ru/site/all/main/26679/blog/</a:t>
            </a:r>
            <a:endParaRPr lang="ru-RU"/>
          </a:p>
          <a:p>
            <a:r>
              <a:rPr lang="ru-RU">
                <a:hlinkClick r:id="rId3"/>
              </a:rPr>
              <a:t>http://fking.do.am/news/tekst_pesni_buratino/2013-04-13-104</a:t>
            </a:r>
            <a:endParaRPr lang="ru-RU"/>
          </a:p>
          <a:p>
            <a:r>
              <a:rPr lang="ru-RU" b="1">
                <a:solidFill>
                  <a:srgbClr val="0000CC"/>
                </a:solidFill>
              </a:rPr>
              <a:t>Спасибо:</a:t>
            </a:r>
          </a:p>
          <a:p>
            <a:r>
              <a:rPr lang="ru-RU">
                <a:hlinkClick r:id="rId4"/>
              </a:rPr>
              <a:t>http://tools.t30p.ru/?http://www.liveinternet.ru/users/surge_blavat/post307289072/</a:t>
            </a:r>
            <a:endParaRPr lang="ru-RU"/>
          </a:p>
          <a:p>
            <a:endParaRPr lang="ru-RU"/>
          </a:p>
          <a:p>
            <a:endParaRPr lang="ru-RU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684213" y="1268413"/>
            <a:ext cx="7345362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0000CC"/>
                </a:solidFill>
              </a:rPr>
              <a:t>Шаблон выполнен</a:t>
            </a:r>
          </a:p>
          <a:p>
            <a:r>
              <a:rPr lang="ru-RU" b="1">
                <a:solidFill>
                  <a:srgbClr val="0000CC"/>
                </a:solidFill>
              </a:rPr>
              <a:t>учителем иностранного языка</a:t>
            </a:r>
          </a:p>
          <a:p>
            <a:r>
              <a:rPr lang="ru-RU" b="1">
                <a:solidFill>
                  <a:srgbClr val="0000CC"/>
                </a:solidFill>
              </a:rPr>
              <a:t>МОУ СОШ №1 г. Камешково</a:t>
            </a:r>
          </a:p>
          <a:p>
            <a:r>
              <a:rPr lang="ru-RU" b="1">
                <a:solidFill>
                  <a:srgbClr val="0000CC"/>
                </a:solidFill>
              </a:rPr>
              <a:t>Шахториной О. В.</a:t>
            </a:r>
          </a:p>
          <a:p>
            <a:r>
              <a:rPr lang="ru-RU" b="1">
                <a:hlinkClick r:id="rId5"/>
              </a:rPr>
              <a:t>http://easyen.ru/load/metodika/k_prezentacijam/shablony_matematika/277-1-0-25258</a:t>
            </a:r>
            <a:endParaRPr lang="ru-RU" b="1"/>
          </a:p>
          <a:p>
            <a:endParaRPr lang="ru-RU" b="1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755650" y="549275"/>
            <a:ext cx="2879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336600"/>
                </a:solidFill>
              </a:rPr>
              <a:t>ИСТОЧНИКИ: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997200"/>
            <a:ext cx="7543800" cy="1295400"/>
          </a:xfrm>
        </p:spPr>
        <p:txBody>
          <a:bodyPr/>
          <a:lstStyle/>
          <a:p>
            <a:r>
              <a:rPr lang="ru-RU" sz="8000"/>
              <a:t>Тема урока: </a:t>
            </a:r>
            <a:br>
              <a:rPr lang="ru-RU" sz="8000"/>
            </a:br>
            <a:r>
              <a:rPr lang="ru-RU" sz="8000"/>
              <a:t>УРАВНЕНИЯ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1835150" y="2924175"/>
            <a:ext cx="1296988" cy="936625"/>
          </a:xfrm>
          <a:prstGeom prst="rect">
            <a:avLst/>
          </a:prstGeom>
          <a:solidFill>
            <a:srgbClr val="FF5050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5050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5724525" y="2924175"/>
            <a:ext cx="1296988" cy="936625"/>
          </a:xfrm>
          <a:prstGeom prst="rect">
            <a:avLst/>
          </a:prstGeom>
          <a:solidFill>
            <a:srgbClr val="9933FF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933FF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5724525" y="5013325"/>
            <a:ext cx="1296988" cy="936625"/>
          </a:xfrm>
          <a:prstGeom prst="rect">
            <a:avLst/>
          </a:prstGeom>
          <a:solidFill>
            <a:srgbClr val="6699FF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6699FF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1763713" y="5013325"/>
            <a:ext cx="1296987" cy="936625"/>
          </a:xfrm>
          <a:prstGeom prst="rect">
            <a:avLst/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1835150" y="1989138"/>
            <a:ext cx="1296988" cy="935037"/>
          </a:xfrm>
          <a:prstGeom prst="triangle">
            <a:avLst>
              <a:gd name="adj" fmla="val 50000"/>
            </a:avLst>
          </a:prstGeom>
          <a:solidFill>
            <a:srgbClr val="C1FFC2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1FFC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latin typeface="Tahoma" pitchFamily="34" charset="0"/>
              </a:rPr>
              <a:t>?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3132138" y="2924175"/>
            <a:ext cx="719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ahoma" pitchFamily="34" charset="0"/>
            </a:endParaRP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1116013" y="2924175"/>
            <a:ext cx="719137" cy="936625"/>
          </a:xfrm>
          <a:prstGeom prst="rect">
            <a:avLst/>
          </a:prstGeom>
          <a:solidFill>
            <a:srgbClr val="C1FFC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sy="50000" kx="2453608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Tahoma" pitchFamily="34" charset="0"/>
              </a:rPr>
              <a:t>7</a:t>
            </a: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3132138" y="2924175"/>
            <a:ext cx="719137" cy="936625"/>
          </a:xfrm>
          <a:prstGeom prst="rect">
            <a:avLst/>
          </a:prstGeom>
          <a:solidFill>
            <a:srgbClr val="C1FFC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sy="50000" kx="-2453608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Tahoma" pitchFamily="34" charset="0"/>
              </a:rPr>
              <a:t>2</a:t>
            </a:r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3059113" y="5013325"/>
            <a:ext cx="719137" cy="936625"/>
          </a:xfrm>
          <a:prstGeom prst="rect">
            <a:avLst/>
          </a:prstGeom>
          <a:solidFill>
            <a:srgbClr val="C1FFC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Tahoma" pitchFamily="34" charset="0"/>
              </a:rPr>
              <a:t>6</a:t>
            </a: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1042988" y="5013325"/>
            <a:ext cx="719137" cy="936625"/>
          </a:xfrm>
          <a:prstGeom prst="rect">
            <a:avLst/>
          </a:prstGeom>
          <a:solidFill>
            <a:srgbClr val="C1FFC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sy="50000" kx="2453608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Tahoma" pitchFamily="34" charset="0"/>
              </a:rPr>
              <a:t>?</a:t>
            </a:r>
          </a:p>
        </p:txBody>
      </p:sp>
      <p:sp>
        <p:nvSpPr>
          <p:cNvPr id="53260" name="AutoShape 12"/>
          <p:cNvSpPr>
            <a:spLocks noChangeArrowheads="1"/>
          </p:cNvSpPr>
          <p:nvPr/>
        </p:nvSpPr>
        <p:spPr bwMode="auto">
          <a:xfrm>
            <a:off x="1763713" y="4076700"/>
            <a:ext cx="1296987" cy="935038"/>
          </a:xfrm>
          <a:prstGeom prst="triangle">
            <a:avLst>
              <a:gd name="adj" fmla="val 50000"/>
            </a:avLst>
          </a:prstGeom>
          <a:solidFill>
            <a:srgbClr val="C1FFC2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1FFC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latin typeface="Tahoma" pitchFamily="34" charset="0"/>
              </a:rPr>
              <a:t>9</a:t>
            </a:r>
          </a:p>
        </p:txBody>
      </p:sp>
      <p:sp>
        <p:nvSpPr>
          <p:cNvPr id="53261" name="AutoShape 13"/>
          <p:cNvSpPr>
            <a:spLocks noChangeArrowheads="1"/>
          </p:cNvSpPr>
          <p:nvPr/>
        </p:nvSpPr>
        <p:spPr bwMode="auto">
          <a:xfrm>
            <a:off x="5724525" y="1989138"/>
            <a:ext cx="1296988" cy="935037"/>
          </a:xfrm>
          <a:prstGeom prst="triangle">
            <a:avLst>
              <a:gd name="adj" fmla="val 50000"/>
            </a:avLst>
          </a:prstGeom>
          <a:solidFill>
            <a:srgbClr val="C1FFC2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1FFC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latin typeface="Tahoma" pitchFamily="34" charset="0"/>
              </a:rPr>
              <a:t>11</a:t>
            </a:r>
          </a:p>
        </p:txBody>
      </p:sp>
      <p:sp>
        <p:nvSpPr>
          <p:cNvPr id="53262" name="AutoShape 14"/>
          <p:cNvSpPr>
            <a:spLocks noChangeArrowheads="1"/>
          </p:cNvSpPr>
          <p:nvPr/>
        </p:nvSpPr>
        <p:spPr bwMode="auto">
          <a:xfrm>
            <a:off x="5724525" y="4076700"/>
            <a:ext cx="1296988" cy="935038"/>
          </a:xfrm>
          <a:prstGeom prst="triangle">
            <a:avLst>
              <a:gd name="adj" fmla="val 50000"/>
            </a:avLst>
          </a:prstGeom>
          <a:solidFill>
            <a:srgbClr val="C1FFC2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1FFC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latin typeface="Tahoma" pitchFamily="34" charset="0"/>
              </a:rPr>
              <a:t>13</a:t>
            </a:r>
          </a:p>
        </p:txBody>
      </p:sp>
      <p:sp>
        <p:nvSpPr>
          <p:cNvPr id="53263" name="Rectangle 15"/>
          <p:cNvSpPr>
            <a:spLocks noChangeArrowheads="1"/>
          </p:cNvSpPr>
          <p:nvPr/>
        </p:nvSpPr>
        <p:spPr bwMode="auto">
          <a:xfrm>
            <a:off x="5003800" y="2924175"/>
            <a:ext cx="719138" cy="936625"/>
          </a:xfrm>
          <a:prstGeom prst="rect">
            <a:avLst/>
          </a:prstGeom>
          <a:solidFill>
            <a:srgbClr val="C1FFC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sy="50000" kx="2453608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Tahoma" pitchFamily="34" charset="0"/>
              </a:rPr>
              <a:t>8</a:t>
            </a:r>
          </a:p>
        </p:txBody>
      </p: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7019925" y="2924175"/>
            <a:ext cx="719138" cy="936625"/>
          </a:xfrm>
          <a:prstGeom prst="rect">
            <a:avLst/>
          </a:prstGeom>
          <a:solidFill>
            <a:srgbClr val="C1FFC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Tahoma" pitchFamily="34" charset="0"/>
              </a:rPr>
              <a:t>?</a:t>
            </a:r>
          </a:p>
        </p:txBody>
      </p: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5003800" y="5013325"/>
            <a:ext cx="719138" cy="936625"/>
          </a:xfrm>
          <a:prstGeom prst="rect">
            <a:avLst/>
          </a:prstGeom>
          <a:solidFill>
            <a:srgbClr val="C1FFC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sy="50000" kx="2453608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Tahoma" pitchFamily="34" charset="0"/>
              </a:rPr>
              <a:t>?</a:t>
            </a:r>
          </a:p>
        </p:txBody>
      </p:sp>
      <p:sp>
        <p:nvSpPr>
          <p:cNvPr id="53266" name="Rectangle 18"/>
          <p:cNvSpPr>
            <a:spLocks noChangeArrowheads="1"/>
          </p:cNvSpPr>
          <p:nvPr/>
        </p:nvSpPr>
        <p:spPr bwMode="auto">
          <a:xfrm>
            <a:off x="7019925" y="5013325"/>
            <a:ext cx="719138" cy="936625"/>
          </a:xfrm>
          <a:prstGeom prst="rect">
            <a:avLst/>
          </a:prstGeom>
          <a:solidFill>
            <a:srgbClr val="C1FFC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sy="50000" kx="-2453608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Tahoma" pitchFamily="34" charset="0"/>
              </a:rPr>
              <a:t>6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3" name="Picture 3" descr="&amp;Ocy;&amp;bcy;&amp;scy;&amp;ucy;&amp;zhcy;&amp;dcy;&amp;iecy;&amp;ncy;&amp;icy;&amp;iecy; &amp;Rcy;&amp;iecy;&amp;scy;&amp;tcy;&amp;ocy;&amp;rcy;&amp;acy;&amp;ncy;&amp;acy; &amp;Bcy;&amp;rcy;&amp;icy;&amp;chcy;&amp;mcy;&amp;ucy;&amp;lcy;&amp;acy;. &amp;Fcy;&amp;ocy;&amp;rcy;&amp;ucy;&amp;mcy; &amp;Rcy;&amp;iecy;&amp;scy;&amp;tcy;&amp;ocy;&amp;rcy;&amp;acy;&amp;ncy;&amp;acy; &amp;Bcy;&amp;rcy;&amp;icy;&amp;chcy;&amp;mcy;&amp;ucy;&amp;l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7788" y="1125538"/>
            <a:ext cx="3246437" cy="4589462"/>
          </a:xfrm>
          <a:prstGeom prst="rect">
            <a:avLst/>
          </a:prstGeom>
          <a:noFill/>
        </p:spPr>
      </p:pic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611188" y="1700213"/>
            <a:ext cx="46085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indent="292100" algn="ctr"/>
            <a:r>
              <a:rPr lang="ru-RU" sz="2800" b="1">
                <a:solidFill>
                  <a:srgbClr val="990000"/>
                </a:solidFill>
                <a:latin typeface="Comic Sans MS" pitchFamily="66" charset="0"/>
              </a:rPr>
              <a:t>У Буратино в сказке</a:t>
            </a:r>
          </a:p>
          <a:p>
            <a:pPr indent="292100" algn="ctr"/>
            <a:r>
              <a:rPr lang="ru-RU" sz="2800" b="1">
                <a:solidFill>
                  <a:srgbClr val="990000"/>
                </a:solidFill>
                <a:latin typeface="Comic Sans MS" pitchFamily="66" charset="0"/>
              </a:rPr>
              <a:t>Есть ключик золотой.</a:t>
            </a:r>
          </a:p>
          <a:p>
            <a:pPr indent="292100" algn="ctr"/>
            <a:r>
              <a:rPr lang="ru-RU" sz="2800" b="1">
                <a:solidFill>
                  <a:srgbClr val="990000"/>
                </a:solidFill>
                <a:latin typeface="Comic Sans MS" pitchFamily="66" charset="0"/>
              </a:rPr>
              <a:t>Откроем этим ключиком</a:t>
            </a:r>
          </a:p>
          <a:p>
            <a:pPr indent="292100" algn="ctr"/>
            <a:r>
              <a:rPr lang="ru-RU" sz="2800" b="1">
                <a:solidFill>
                  <a:srgbClr val="990000"/>
                </a:solidFill>
                <a:latin typeface="Comic Sans MS" pitchFamily="66" charset="0"/>
              </a:rPr>
              <a:t>Замочки мы с тобой.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835150" y="2924175"/>
            <a:ext cx="1296988" cy="936625"/>
          </a:xfrm>
          <a:prstGeom prst="rect">
            <a:avLst/>
          </a:prstGeom>
          <a:solidFill>
            <a:srgbClr val="FF5050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5050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5724525" y="2924175"/>
            <a:ext cx="1296988" cy="936625"/>
          </a:xfrm>
          <a:prstGeom prst="rect">
            <a:avLst/>
          </a:prstGeom>
          <a:solidFill>
            <a:srgbClr val="9933FF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933FF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5724525" y="5013325"/>
            <a:ext cx="1296988" cy="936625"/>
          </a:xfrm>
          <a:prstGeom prst="rect">
            <a:avLst/>
          </a:prstGeom>
          <a:solidFill>
            <a:srgbClr val="6699FF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6699FF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1763713" y="5013325"/>
            <a:ext cx="1296987" cy="936625"/>
          </a:xfrm>
          <a:prstGeom prst="rect">
            <a:avLst/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5064" name="AutoShape 8"/>
          <p:cNvSpPr>
            <a:spLocks noChangeArrowheads="1"/>
          </p:cNvSpPr>
          <p:nvPr/>
        </p:nvSpPr>
        <p:spPr bwMode="auto">
          <a:xfrm>
            <a:off x="1835150" y="1989138"/>
            <a:ext cx="1296988" cy="935037"/>
          </a:xfrm>
          <a:prstGeom prst="triangle">
            <a:avLst>
              <a:gd name="adj" fmla="val 50000"/>
            </a:avLst>
          </a:prstGeom>
          <a:solidFill>
            <a:srgbClr val="C1FFC2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1FFC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latin typeface="Tahoma" pitchFamily="34" charset="0"/>
              </a:rPr>
              <a:t>?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3132138" y="2924175"/>
            <a:ext cx="719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ahoma" pitchFamily="34" charset="0"/>
            </a:endParaRP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1116013" y="2924175"/>
            <a:ext cx="719137" cy="936625"/>
          </a:xfrm>
          <a:prstGeom prst="rect">
            <a:avLst/>
          </a:prstGeom>
          <a:solidFill>
            <a:srgbClr val="C1FFC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sy="50000" kx="2453608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Tahoma" pitchFamily="34" charset="0"/>
              </a:rPr>
              <a:t>7</a:t>
            </a: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3132138" y="2924175"/>
            <a:ext cx="719137" cy="936625"/>
          </a:xfrm>
          <a:prstGeom prst="rect">
            <a:avLst/>
          </a:prstGeom>
          <a:solidFill>
            <a:srgbClr val="C1FFC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sy="50000" kx="-2453608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Tahoma" pitchFamily="34" charset="0"/>
              </a:rPr>
              <a:t>2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3059113" y="5013325"/>
            <a:ext cx="719137" cy="936625"/>
          </a:xfrm>
          <a:prstGeom prst="rect">
            <a:avLst/>
          </a:prstGeom>
          <a:solidFill>
            <a:srgbClr val="C1FFC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Tahoma" pitchFamily="34" charset="0"/>
              </a:rPr>
              <a:t>6</a:t>
            </a: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1042988" y="5013325"/>
            <a:ext cx="719137" cy="936625"/>
          </a:xfrm>
          <a:prstGeom prst="rect">
            <a:avLst/>
          </a:prstGeom>
          <a:solidFill>
            <a:srgbClr val="C1FFC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sy="50000" kx="2453608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Tahoma" pitchFamily="34" charset="0"/>
              </a:rPr>
              <a:t>?</a:t>
            </a:r>
          </a:p>
        </p:txBody>
      </p:sp>
      <p:sp>
        <p:nvSpPr>
          <p:cNvPr id="45070" name="AutoShape 14"/>
          <p:cNvSpPr>
            <a:spLocks noChangeArrowheads="1"/>
          </p:cNvSpPr>
          <p:nvPr/>
        </p:nvSpPr>
        <p:spPr bwMode="auto">
          <a:xfrm>
            <a:off x="1763713" y="4076700"/>
            <a:ext cx="1296987" cy="935038"/>
          </a:xfrm>
          <a:prstGeom prst="triangle">
            <a:avLst>
              <a:gd name="adj" fmla="val 50000"/>
            </a:avLst>
          </a:prstGeom>
          <a:solidFill>
            <a:srgbClr val="C1FFC2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1FFC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latin typeface="Tahoma" pitchFamily="34" charset="0"/>
              </a:rPr>
              <a:t>9</a:t>
            </a:r>
          </a:p>
        </p:txBody>
      </p:sp>
      <p:sp>
        <p:nvSpPr>
          <p:cNvPr id="45071" name="AutoShape 15"/>
          <p:cNvSpPr>
            <a:spLocks noChangeArrowheads="1"/>
          </p:cNvSpPr>
          <p:nvPr/>
        </p:nvSpPr>
        <p:spPr bwMode="auto">
          <a:xfrm>
            <a:off x="5724525" y="1989138"/>
            <a:ext cx="1296988" cy="935037"/>
          </a:xfrm>
          <a:prstGeom prst="triangle">
            <a:avLst>
              <a:gd name="adj" fmla="val 50000"/>
            </a:avLst>
          </a:prstGeom>
          <a:solidFill>
            <a:srgbClr val="C1FFC2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1FFC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latin typeface="Tahoma" pitchFamily="34" charset="0"/>
              </a:rPr>
              <a:t>11</a:t>
            </a:r>
          </a:p>
        </p:txBody>
      </p:sp>
      <p:sp>
        <p:nvSpPr>
          <p:cNvPr id="45072" name="AutoShape 16"/>
          <p:cNvSpPr>
            <a:spLocks noChangeArrowheads="1"/>
          </p:cNvSpPr>
          <p:nvPr/>
        </p:nvSpPr>
        <p:spPr bwMode="auto">
          <a:xfrm>
            <a:off x="5724525" y="4076700"/>
            <a:ext cx="1296988" cy="935038"/>
          </a:xfrm>
          <a:prstGeom prst="triangle">
            <a:avLst>
              <a:gd name="adj" fmla="val 50000"/>
            </a:avLst>
          </a:prstGeom>
          <a:solidFill>
            <a:srgbClr val="C1FFC2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1FFC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latin typeface="Tahoma" pitchFamily="34" charset="0"/>
              </a:rPr>
              <a:t>13</a:t>
            </a: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5003800" y="2924175"/>
            <a:ext cx="719138" cy="936625"/>
          </a:xfrm>
          <a:prstGeom prst="rect">
            <a:avLst/>
          </a:prstGeom>
          <a:solidFill>
            <a:srgbClr val="C1FFC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sy="50000" kx="2453608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Tahoma" pitchFamily="34" charset="0"/>
              </a:rPr>
              <a:t>8</a:t>
            </a: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7019925" y="2924175"/>
            <a:ext cx="719138" cy="936625"/>
          </a:xfrm>
          <a:prstGeom prst="rect">
            <a:avLst/>
          </a:prstGeom>
          <a:solidFill>
            <a:srgbClr val="C1FFC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Tahoma" pitchFamily="34" charset="0"/>
              </a:rPr>
              <a:t>?</a:t>
            </a: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5003800" y="5013325"/>
            <a:ext cx="719138" cy="936625"/>
          </a:xfrm>
          <a:prstGeom prst="rect">
            <a:avLst/>
          </a:prstGeom>
          <a:solidFill>
            <a:srgbClr val="C1FFC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sy="50000" kx="2453608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Tahoma" pitchFamily="34" charset="0"/>
              </a:rPr>
              <a:t>?</a:t>
            </a: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7019925" y="5013325"/>
            <a:ext cx="719138" cy="936625"/>
          </a:xfrm>
          <a:prstGeom prst="rect">
            <a:avLst/>
          </a:prstGeom>
          <a:solidFill>
            <a:srgbClr val="C1FFC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sy="50000" kx="-2453608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Tahoma" pitchFamily="34" charset="0"/>
              </a:rPr>
              <a:t>6</a:t>
            </a:r>
          </a:p>
        </p:txBody>
      </p:sp>
      <p:pic>
        <p:nvPicPr>
          <p:cNvPr id="45078" name="Picture 22" descr="&amp;Tcy;&amp;iecy;&amp;kcy;&amp;scy;&amp;tcy; &amp;pcy;&amp;iecy;&amp;scy;&amp;ncy;&amp;icy; &amp;bcy;&amp;ucy;&amp;rcy;&amp;acy;&amp;tcy;&amp;icy;&amp;ncy;&amp;o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0"/>
            <a:ext cx="3036888" cy="2960688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836613"/>
            <a:ext cx="8135937" cy="47529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5800" b="1">
                <a:solidFill>
                  <a:srgbClr val="990000"/>
                </a:solidFill>
                <a:latin typeface="Times New Roman" pitchFamily="18" charset="0"/>
              </a:rPr>
              <a:t>НАБЛЮДАТЬ</a:t>
            </a:r>
          </a:p>
          <a:p>
            <a:pPr algn="ctr">
              <a:buFont typeface="Wingdings" pitchFamily="2" charset="2"/>
              <a:buNone/>
            </a:pPr>
            <a:r>
              <a:rPr lang="ru-RU" sz="5800" b="1">
                <a:solidFill>
                  <a:srgbClr val="990000"/>
                </a:solidFill>
                <a:latin typeface="Times New Roman" pitchFamily="18" charset="0"/>
              </a:rPr>
              <a:t>ЗАМЕЧАТЬ</a:t>
            </a:r>
          </a:p>
          <a:p>
            <a:pPr algn="ctr">
              <a:buFont typeface="Wingdings" pitchFamily="2" charset="2"/>
              <a:buNone/>
            </a:pPr>
            <a:r>
              <a:rPr lang="ru-RU" sz="5800" b="1">
                <a:solidFill>
                  <a:srgbClr val="990000"/>
                </a:solidFill>
                <a:latin typeface="Times New Roman" pitchFamily="18" charset="0"/>
              </a:rPr>
              <a:t>РАССУЖДАТЬ</a:t>
            </a:r>
          </a:p>
          <a:p>
            <a:pPr algn="ctr">
              <a:buFont typeface="Wingdings" pitchFamily="2" charset="2"/>
              <a:buNone/>
            </a:pPr>
            <a:r>
              <a:rPr lang="ru-RU" sz="5800" b="1">
                <a:solidFill>
                  <a:srgbClr val="990000"/>
                </a:solidFill>
                <a:latin typeface="Times New Roman" pitchFamily="18" charset="0"/>
              </a:rPr>
              <a:t>ДЕЛАТЬ ВЫВОДЫ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Oval 2"/>
          <p:cNvSpPr>
            <a:spLocks noChangeArrowheads="1"/>
          </p:cNvSpPr>
          <p:nvPr/>
        </p:nvSpPr>
        <p:spPr bwMode="auto">
          <a:xfrm>
            <a:off x="1187450" y="1268413"/>
            <a:ext cx="1727200" cy="17272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27" name="Oval 3"/>
          <p:cNvSpPr>
            <a:spLocks noChangeArrowheads="1"/>
          </p:cNvSpPr>
          <p:nvPr/>
        </p:nvSpPr>
        <p:spPr bwMode="auto">
          <a:xfrm>
            <a:off x="3779838" y="1844675"/>
            <a:ext cx="1727200" cy="172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28" name="Oval 4"/>
          <p:cNvSpPr>
            <a:spLocks noChangeArrowheads="1"/>
          </p:cNvSpPr>
          <p:nvPr/>
        </p:nvSpPr>
        <p:spPr bwMode="auto">
          <a:xfrm>
            <a:off x="6588125" y="1341438"/>
            <a:ext cx="1727200" cy="172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871538" y="3284538"/>
            <a:ext cx="2492375" cy="1247775"/>
          </a:xfrm>
          <a:prstGeom prst="rect">
            <a:avLst/>
          </a:prstGeom>
          <a:solidFill>
            <a:srgbClr val="C1FFC2"/>
          </a:solidFill>
          <a:ln w="5715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НОВЫЙ МАТЕРИАЛ</a:t>
            </a:r>
          </a:p>
          <a:p>
            <a:pPr algn="ctr"/>
            <a:r>
              <a:rPr lang="ru-RU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УСВОИЛ,</a:t>
            </a:r>
          </a:p>
          <a:p>
            <a:pPr algn="ctr"/>
            <a:r>
              <a:rPr lang="ru-RU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 ЗАДАНИЯМИ </a:t>
            </a:r>
          </a:p>
          <a:p>
            <a:pPr algn="ctr"/>
            <a:r>
              <a:rPr lang="ru-RU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СПРАВИЛСЯ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3544888" y="3860800"/>
            <a:ext cx="2473325" cy="1503363"/>
          </a:xfrm>
          <a:prstGeom prst="rect">
            <a:avLst/>
          </a:prstGeom>
          <a:solidFill>
            <a:srgbClr val="C1FFC2"/>
          </a:solidFill>
          <a:ln w="3810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НОВЫЙ МАТЕРИАЛ</a:t>
            </a:r>
          </a:p>
          <a:p>
            <a:pPr algn="ctr"/>
            <a:r>
              <a:rPr lang="ru-RU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ПОНЯЛ, </a:t>
            </a:r>
          </a:p>
          <a:p>
            <a:pPr algn="ctr"/>
            <a:r>
              <a:rPr lang="ru-RU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 В ЗАДАНИЯХ</a:t>
            </a:r>
          </a:p>
          <a:p>
            <a:pPr algn="ctr"/>
            <a:r>
              <a:rPr lang="ru-RU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ДОПУСКАЛ </a:t>
            </a:r>
          </a:p>
          <a:p>
            <a:pPr algn="ctr"/>
            <a:r>
              <a:rPr lang="ru-RU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ОШИБКИ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6065838" y="3284538"/>
            <a:ext cx="2536825" cy="1228725"/>
          </a:xfrm>
          <a:prstGeom prst="rect">
            <a:avLst/>
          </a:prstGeom>
          <a:solidFill>
            <a:srgbClr val="C1FFC2"/>
          </a:solidFill>
          <a:ln w="3810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 УСВОИЛ </a:t>
            </a:r>
          </a:p>
          <a:p>
            <a:pPr algn="ctr"/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НОВЫЙ МАТЕРИАЛ,</a:t>
            </a:r>
          </a:p>
          <a:p>
            <a:pPr algn="ctr"/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НЕ СПРАВИЛСЯ </a:t>
            </a:r>
          </a:p>
          <a:p>
            <a:pPr algn="ctr"/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ЗАДАНИЯМИ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1700213"/>
            <a:ext cx="5051425" cy="2736850"/>
          </a:xfrm>
        </p:spPr>
        <p:txBody>
          <a:bodyPr/>
          <a:lstStyle/>
          <a:p>
            <a:r>
              <a:rPr lang="ru-RU" sz="15800">
                <a:latin typeface="Times New Roman" pitchFamily="18" charset="0"/>
              </a:rPr>
              <a:t>Х</a:t>
            </a:r>
            <a:r>
              <a:rPr lang="ru-RU" sz="7800">
                <a:latin typeface="Times New Roman" pitchFamily="18" charset="0"/>
              </a:rPr>
              <a:t> (ИКС)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298" name="Diagram 2"/>
          <p:cNvGraphicFramePr>
            <a:graphicFrameLocks/>
          </p:cNvGraphicFramePr>
          <p:nvPr>
            <p:ph/>
          </p:nvPr>
        </p:nvGraphicFramePr>
        <p:xfrm>
          <a:off x="1187450" y="765175"/>
          <a:ext cx="6913563" cy="5414963"/>
        </p:xfrm>
        <a:graphic>
          <a:graphicData uri="http://schemas.openxmlformats.org/drawingml/2006/compatibility">
            <com:legacyDrawing xmlns:com="http://schemas.openxmlformats.org/drawingml/2006/compatibility" spid="_x0000_s55298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149</Words>
  <Application>Microsoft Office PowerPoint</Application>
  <PresentationFormat>Экран (4:3)</PresentationFormat>
  <Paragraphs>85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12</vt:i4>
      </vt:variant>
      <vt:variant>
        <vt:lpstr>Заголовки слайдов</vt:lpstr>
      </vt:variant>
      <vt:variant>
        <vt:i4>14</vt:i4>
      </vt:variant>
    </vt:vector>
  </HeadingPairs>
  <TitlesOfParts>
    <vt:vector size="32" baseType="lpstr">
      <vt:lpstr>Calibri</vt:lpstr>
      <vt:lpstr>Arial</vt:lpstr>
      <vt:lpstr>Times New Roman</vt:lpstr>
      <vt:lpstr>Wingdings</vt:lpstr>
      <vt:lpstr>Tahoma</vt:lpstr>
      <vt:lpstr>Comic Sans MS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Сеть</vt:lpstr>
      <vt:lpstr>Урок математики 2 класс «Школа России»</vt:lpstr>
      <vt:lpstr>Тема урока:  УРАВНЕНИЯ</vt:lpstr>
      <vt:lpstr>Слайд 3</vt:lpstr>
      <vt:lpstr>Слайд 4</vt:lpstr>
      <vt:lpstr>Слайд 5</vt:lpstr>
      <vt:lpstr>Слайд 6</vt:lpstr>
      <vt:lpstr>Слайд 7</vt:lpstr>
      <vt:lpstr>Х (ИКС)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Уравнения</dc:title>
  <dc:subject>Математика 2 класс</dc:subject>
  <dc:creator>Воробьева Т.И.</dc:creator>
  <cp:lastModifiedBy>LS</cp:lastModifiedBy>
  <cp:revision>8</cp:revision>
  <dcterms:created xsi:type="dcterms:W3CDTF">2014-11-23T10:10:36Z</dcterms:created>
  <dcterms:modified xsi:type="dcterms:W3CDTF">2015-01-10T11:32:52Z</dcterms:modified>
</cp:coreProperties>
</file>