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0" r:id="rId4"/>
    <p:sldId id="263" r:id="rId5"/>
    <p:sldId id="258" r:id="rId6"/>
    <p:sldId id="261" r:id="rId7"/>
    <p:sldId id="265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5F81-E313-4A3B-929F-51F86E75E3D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7064-239D-4685-86EB-4F1279ADF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5F81-E313-4A3B-929F-51F86E75E3D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7064-239D-4685-86EB-4F1279ADF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5F81-E313-4A3B-929F-51F86E75E3D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7064-239D-4685-86EB-4F1279ADF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5F81-E313-4A3B-929F-51F86E75E3D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7064-239D-4685-86EB-4F1279ADF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5F81-E313-4A3B-929F-51F86E75E3D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7064-239D-4685-86EB-4F1279ADF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5F81-E313-4A3B-929F-51F86E75E3D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7064-239D-4685-86EB-4F1279ADF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5F81-E313-4A3B-929F-51F86E75E3D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7064-239D-4685-86EB-4F1279ADF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5F81-E313-4A3B-929F-51F86E75E3D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7064-239D-4685-86EB-4F1279ADF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5F81-E313-4A3B-929F-51F86E75E3D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7064-239D-4685-86EB-4F1279ADF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5F81-E313-4A3B-929F-51F86E75E3D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7064-239D-4685-86EB-4F1279ADF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5F81-E313-4A3B-929F-51F86E75E3D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7064-239D-4685-86EB-4F1279ADF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D5F81-E313-4A3B-929F-51F86E75E3D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F7064-239D-4685-86EB-4F1279ADF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&#1088;&#1086;&#1076;.&#1089;&#1086;&#1073;&#1088;&#1072;&#1085;&#1080;&#1077;\&#1044;&#1083;&#1103;%20&#1073;&#1077;&#1089;&#1077;&#1076;&#1099;\&#1055;&#1088;&#1077;&#1079;&#1077;&#1085;&#1090;&#1072;&#1094;&#1080;&#1103;%20&#1076;&#1083;&#1103;%20&#1089;&#1086;&#1073;&#1088;&#1072;&#1085;&#1080;&#1103;\&#1053;&#1072;&#1096;&#1080;%20&#1076;&#1077;&#1090;&#1080;%202.av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069702"/>
            <a:ext cx="85725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Разговор с родителями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друзей для ребёнка: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поддаётся ли регулированию это процесс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надо ли влиять на него?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Моя\рисунки и рамки\школа\Анимашки Дети\113.gif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206914"/>
            <a:ext cx="961106" cy="1887365"/>
          </a:xfrm>
          <a:prstGeom prst="rect">
            <a:avLst/>
          </a:prstGeom>
          <a:noFill/>
        </p:spPr>
      </p:pic>
      <p:pic>
        <p:nvPicPr>
          <p:cNvPr id="1028" name="Picture 4" descr="E:\Моя\рисунки и рамки\школа\Анимашки Дети\1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428868"/>
            <a:ext cx="1125243" cy="1802296"/>
          </a:xfrm>
          <a:prstGeom prst="rect">
            <a:avLst/>
          </a:prstGeom>
          <a:noFill/>
        </p:spPr>
      </p:pic>
      <p:pic>
        <p:nvPicPr>
          <p:cNvPr id="1029" name="Picture 5" descr="E:\Моя\рисунки и рамки\школа\Анимашки Дети\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1" y="5142608"/>
            <a:ext cx="2428892" cy="1429664"/>
          </a:xfrm>
          <a:prstGeom prst="rect">
            <a:avLst/>
          </a:prstGeom>
          <a:noFill/>
        </p:spPr>
      </p:pic>
      <p:pic>
        <p:nvPicPr>
          <p:cNvPr id="1033" name="Picture 9" descr="C:\Users\Анастасия\Pictures\35596_or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DCFD58"/>
              </a:clrFrom>
              <a:clrTo>
                <a:srgbClr val="DCFD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858016" y="2143116"/>
            <a:ext cx="1505420" cy="1796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4" name="Picture 10" descr="E:\Моя\рисунки и рамки\школа\учитель.wmf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00892" y="5214950"/>
            <a:ext cx="1119063" cy="1364113"/>
          </a:xfrm>
          <a:prstGeom prst="rect">
            <a:avLst/>
          </a:prstGeom>
          <a:noFill/>
        </p:spPr>
      </p:pic>
      <p:sp>
        <p:nvSpPr>
          <p:cNvPr id="14" name="Полилиния 13"/>
          <p:cNvSpPr/>
          <p:nvPr/>
        </p:nvSpPr>
        <p:spPr>
          <a:xfrm>
            <a:off x="2786050" y="2714620"/>
            <a:ext cx="3786214" cy="109541"/>
          </a:xfrm>
          <a:custGeom>
            <a:avLst/>
            <a:gdLst>
              <a:gd name="connsiteX0" fmla="*/ 0 w 3786214"/>
              <a:gd name="connsiteY0" fmla="*/ 107157 h 214314"/>
              <a:gd name="connsiteX1" fmla="*/ 107157 w 3786214"/>
              <a:gd name="connsiteY1" fmla="*/ 0 h 214314"/>
              <a:gd name="connsiteX2" fmla="*/ 107157 w 3786214"/>
              <a:gd name="connsiteY2" fmla="*/ 53579 h 214314"/>
              <a:gd name="connsiteX3" fmla="*/ 3679057 w 3786214"/>
              <a:gd name="connsiteY3" fmla="*/ 53579 h 214314"/>
              <a:gd name="connsiteX4" fmla="*/ 3679057 w 3786214"/>
              <a:gd name="connsiteY4" fmla="*/ 0 h 214314"/>
              <a:gd name="connsiteX5" fmla="*/ 3786214 w 3786214"/>
              <a:gd name="connsiteY5" fmla="*/ 107157 h 214314"/>
              <a:gd name="connsiteX6" fmla="*/ 3679057 w 3786214"/>
              <a:gd name="connsiteY6" fmla="*/ 214314 h 214314"/>
              <a:gd name="connsiteX7" fmla="*/ 3679057 w 3786214"/>
              <a:gd name="connsiteY7" fmla="*/ 160736 h 214314"/>
              <a:gd name="connsiteX8" fmla="*/ 107157 w 3786214"/>
              <a:gd name="connsiteY8" fmla="*/ 160736 h 214314"/>
              <a:gd name="connsiteX9" fmla="*/ 107157 w 3786214"/>
              <a:gd name="connsiteY9" fmla="*/ 214314 h 214314"/>
              <a:gd name="connsiteX10" fmla="*/ 0 w 3786214"/>
              <a:gd name="connsiteY10" fmla="*/ 107157 h 21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6214" h="214314">
                <a:moveTo>
                  <a:pt x="0" y="107157"/>
                </a:moveTo>
                <a:lnTo>
                  <a:pt x="107157" y="0"/>
                </a:lnTo>
                <a:lnTo>
                  <a:pt x="107157" y="53579"/>
                </a:lnTo>
                <a:lnTo>
                  <a:pt x="3679057" y="53579"/>
                </a:lnTo>
                <a:lnTo>
                  <a:pt x="3679057" y="0"/>
                </a:lnTo>
                <a:lnTo>
                  <a:pt x="3786214" y="107157"/>
                </a:lnTo>
                <a:lnTo>
                  <a:pt x="3679057" y="214314"/>
                </a:lnTo>
                <a:lnTo>
                  <a:pt x="3679057" y="160736"/>
                </a:lnTo>
                <a:lnTo>
                  <a:pt x="107157" y="160736"/>
                </a:lnTo>
                <a:lnTo>
                  <a:pt x="107157" y="214314"/>
                </a:lnTo>
                <a:lnTo>
                  <a:pt x="0" y="107157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 rot="12228660">
            <a:off x="5401757" y="4855936"/>
            <a:ext cx="1071570" cy="89689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8878772">
            <a:off x="2872348" y="4857218"/>
            <a:ext cx="1105605" cy="10382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 rot="1499476">
            <a:off x="2890016" y="3681952"/>
            <a:ext cx="1216379" cy="85368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лево 18"/>
          <p:cNvSpPr/>
          <p:nvPr/>
        </p:nvSpPr>
        <p:spPr>
          <a:xfrm rot="9237458">
            <a:off x="5251669" y="3731114"/>
            <a:ext cx="1071570" cy="89689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:\род.собрание\Для беседы\1316706483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3362" y="2143116"/>
            <a:ext cx="318857" cy="522926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85720" y="500042"/>
            <a:ext cx="8572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Выбор друзей для ребёнка: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поддаётся ли регулированию это процесс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надо ли влиять на него?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Моя Наташа никуда из дома не выходит. У неё и друзей-то нет. Никого ей не нужно, всё занимается, книжки читает. В кино - и то только со мной да с отцом.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Моя\рисунки и рамки\школа\Анимашки Дети\113.gif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206914"/>
            <a:ext cx="961106" cy="1887365"/>
          </a:xfrm>
          <a:prstGeom prst="rect">
            <a:avLst/>
          </a:prstGeom>
          <a:noFill/>
        </p:spPr>
      </p:pic>
      <p:pic>
        <p:nvPicPr>
          <p:cNvPr id="1028" name="Picture 4" descr="E:\Моя\рисунки и рамки\школа\Анимашки Дети\1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428868"/>
            <a:ext cx="1125243" cy="1802296"/>
          </a:xfrm>
          <a:prstGeom prst="rect">
            <a:avLst/>
          </a:prstGeom>
          <a:noFill/>
        </p:spPr>
      </p:pic>
      <p:pic>
        <p:nvPicPr>
          <p:cNvPr id="1029" name="Picture 5" descr="E:\Моя\рисунки и рамки\школа\Анимашки Дети\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1" y="5142608"/>
            <a:ext cx="2428892" cy="1429664"/>
          </a:xfrm>
          <a:prstGeom prst="rect">
            <a:avLst/>
          </a:prstGeom>
          <a:noFill/>
        </p:spPr>
      </p:pic>
      <p:pic>
        <p:nvPicPr>
          <p:cNvPr id="1033" name="Picture 9" descr="C:\Users\Анастасия\Pictures\35596_or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DCFD58"/>
              </a:clrFrom>
              <a:clrTo>
                <a:srgbClr val="DCFD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858016" y="2143116"/>
            <a:ext cx="1505420" cy="1796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4" name="Picture 10" descr="E:\Моя\рисунки и рамки\школа\учитель.wmf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00892" y="5214950"/>
            <a:ext cx="1119063" cy="1364113"/>
          </a:xfrm>
          <a:prstGeom prst="rect">
            <a:avLst/>
          </a:prstGeom>
          <a:noFill/>
        </p:spPr>
      </p:pic>
      <p:sp>
        <p:nvSpPr>
          <p:cNvPr id="14" name="Полилиния 13"/>
          <p:cNvSpPr/>
          <p:nvPr/>
        </p:nvSpPr>
        <p:spPr>
          <a:xfrm>
            <a:off x="2786050" y="2714620"/>
            <a:ext cx="3786214" cy="109541"/>
          </a:xfrm>
          <a:custGeom>
            <a:avLst/>
            <a:gdLst>
              <a:gd name="connsiteX0" fmla="*/ 0 w 3786214"/>
              <a:gd name="connsiteY0" fmla="*/ 107157 h 214314"/>
              <a:gd name="connsiteX1" fmla="*/ 107157 w 3786214"/>
              <a:gd name="connsiteY1" fmla="*/ 0 h 214314"/>
              <a:gd name="connsiteX2" fmla="*/ 107157 w 3786214"/>
              <a:gd name="connsiteY2" fmla="*/ 53579 h 214314"/>
              <a:gd name="connsiteX3" fmla="*/ 3679057 w 3786214"/>
              <a:gd name="connsiteY3" fmla="*/ 53579 h 214314"/>
              <a:gd name="connsiteX4" fmla="*/ 3679057 w 3786214"/>
              <a:gd name="connsiteY4" fmla="*/ 0 h 214314"/>
              <a:gd name="connsiteX5" fmla="*/ 3786214 w 3786214"/>
              <a:gd name="connsiteY5" fmla="*/ 107157 h 214314"/>
              <a:gd name="connsiteX6" fmla="*/ 3679057 w 3786214"/>
              <a:gd name="connsiteY6" fmla="*/ 214314 h 214314"/>
              <a:gd name="connsiteX7" fmla="*/ 3679057 w 3786214"/>
              <a:gd name="connsiteY7" fmla="*/ 160736 h 214314"/>
              <a:gd name="connsiteX8" fmla="*/ 107157 w 3786214"/>
              <a:gd name="connsiteY8" fmla="*/ 160736 h 214314"/>
              <a:gd name="connsiteX9" fmla="*/ 107157 w 3786214"/>
              <a:gd name="connsiteY9" fmla="*/ 214314 h 214314"/>
              <a:gd name="connsiteX10" fmla="*/ 0 w 3786214"/>
              <a:gd name="connsiteY10" fmla="*/ 107157 h 21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6214" h="214314">
                <a:moveTo>
                  <a:pt x="0" y="107157"/>
                </a:moveTo>
                <a:lnTo>
                  <a:pt x="107157" y="0"/>
                </a:lnTo>
                <a:lnTo>
                  <a:pt x="107157" y="53579"/>
                </a:lnTo>
                <a:lnTo>
                  <a:pt x="3679057" y="53579"/>
                </a:lnTo>
                <a:lnTo>
                  <a:pt x="3679057" y="0"/>
                </a:lnTo>
                <a:lnTo>
                  <a:pt x="3786214" y="107157"/>
                </a:lnTo>
                <a:lnTo>
                  <a:pt x="3679057" y="214314"/>
                </a:lnTo>
                <a:lnTo>
                  <a:pt x="3679057" y="160736"/>
                </a:lnTo>
                <a:lnTo>
                  <a:pt x="107157" y="160736"/>
                </a:lnTo>
                <a:lnTo>
                  <a:pt x="107157" y="214314"/>
                </a:lnTo>
                <a:lnTo>
                  <a:pt x="0" y="107157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 rot="12228660">
            <a:off x="5401757" y="4855936"/>
            <a:ext cx="1071570" cy="89689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8878772">
            <a:off x="2872348" y="4857218"/>
            <a:ext cx="1105605" cy="10382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 rot="1499476">
            <a:off x="2890016" y="3681952"/>
            <a:ext cx="1216379" cy="85368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лево 18"/>
          <p:cNvSpPr/>
          <p:nvPr/>
        </p:nvSpPr>
        <p:spPr>
          <a:xfrm rot="9237458">
            <a:off x="5251669" y="3731114"/>
            <a:ext cx="1071570" cy="89689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:\род.собрание\Для беседы\1316706483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3362" y="2143116"/>
            <a:ext cx="318857" cy="522926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85720" y="500042"/>
            <a:ext cx="8572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Выбор друзей для ребёнка: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поддаётся ли регулированию это процесс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надо ли влиять на него?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 твой, когда ему 5 лет — твой повелитель; когда ему 10 — твой раб; когда ему 15 — твой двойник; но потом уже одно из двух: либо друг, либо враг, в зависимости от воспитания.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Хасдайм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643050"/>
            <a:ext cx="8572560" cy="2857519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Выбор друзей для ребёнка: поддаётся ли регулированию это процесс </a:t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надо ли влиять на него?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настасия\Pictures\detskaya-druzh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4214818"/>
            <a:ext cx="2428872" cy="2428872"/>
          </a:xfrm>
          <a:prstGeom prst="rect">
            <a:avLst/>
          </a:prstGeom>
          <a:noFill/>
        </p:spPr>
      </p:pic>
      <p:pic>
        <p:nvPicPr>
          <p:cNvPr id="1027" name="Picture 3" descr="C:\Users\Анастасия\Pictures\105275_or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142852"/>
            <a:ext cx="2896066" cy="1928826"/>
          </a:xfrm>
          <a:prstGeom prst="rect">
            <a:avLst/>
          </a:prstGeom>
          <a:noFill/>
        </p:spPr>
      </p:pic>
      <p:pic>
        <p:nvPicPr>
          <p:cNvPr id="1028" name="Picture 4" descr="C:\Users\Анастасия\Pictures\49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5" y="142852"/>
            <a:ext cx="2020469" cy="2000264"/>
          </a:xfrm>
          <a:prstGeom prst="rect">
            <a:avLst/>
          </a:prstGeom>
          <a:noFill/>
        </p:spPr>
      </p:pic>
      <p:pic>
        <p:nvPicPr>
          <p:cNvPr id="1029" name="Picture 5" descr="C:\Users\Анастасия\Pictures\kompaniya-druze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4214818"/>
            <a:ext cx="3745141" cy="2505083"/>
          </a:xfrm>
          <a:prstGeom prst="rect">
            <a:avLst/>
          </a:prstGeom>
          <a:noFill/>
        </p:spPr>
      </p:pic>
      <p:pic>
        <p:nvPicPr>
          <p:cNvPr id="7" name="Picture 3" descr="C:\Users\Анастасия\Pictures\105275_or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20" y="156929"/>
            <a:ext cx="2896066" cy="1928826"/>
          </a:xfrm>
          <a:prstGeom prst="rect">
            <a:avLst/>
          </a:prstGeom>
          <a:noFill/>
        </p:spPr>
      </p:pic>
      <p:pic>
        <p:nvPicPr>
          <p:cNvPr id="8" name="Picture 4" descr="C:\Users\Анастасия\Pictures\49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2315" y="156929"/>
            <a:ext cx="2020469" cy="2000264"/>
          </a:xfrm>
          <a:prstGeom prst="rect">
            <a:avLst/>
          </a:prstGeom>
          <a:noFill/>
        </p:spPr>
      </p:pic>
      <p:pic>
        <p:nvPicPr>
          <p:cNvPr id="9" name="Picture 2" descr="C:\Users\Анастасия\Pictures\detskaya-druzh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7763" y="4252923"/>
            <a:ext cx="2428872" cy="2428872"/>
          </a:xfrm>
          <a:prstGeom prst="rect">
            <a:avLst/>
          </a:prstGeom>
          <a:noFill/>
        </p:spPr>
      </p:pic>
      <p:pic>
        <p:nvPicPr>
          <p:cNvPr id="10" name="Picture 3" descr="C:\Users\Анастасия\Pictures\105275_or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6957" y="195034"/>
            <a:ext cx="2896066" cy="1928826"/>
          </a:xfrm>
          <a:prstGeom prst="rect">
            <a:avLst/>
          </a:prstGeom>
          <a:noFill/>
        </p:spPr>
      </p:pic>
      <p:pic>
        <p:nvPicPr>
          <p:cNvPr id="11" name="Picture 4" descr="C:\Users\Анастасия\Pictures\49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9252" y="195034"/>
            <a:ext cx="2020469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Наши дети 2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42844" y="857232"/>
            <a:ext cx="8786874" cy="5200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</a:t>
            </a:r>
            <a:endParaRPr lang="ru-RU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65</Words>
  <Application>Microsoft Office PowerPoint</Application>
  <PresentationFormat>Экран (4:3)</PresentationFormat>
  <Paragraphs>14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 Моя Наташа никуда из дома не выходит. У неё и друзей-то нет. Никого ей не нужно, всё занимается, книжки читает. В кино - и то только со мной да с отцом. </vt:lpstr>
      <vt:lpstr>Презентация PowerPoint</vt:lpstr>
      <vt:lpstr>  Сын твой, когда ему 5 лет — твой повелитель; когда ему 10 — твой раб; когда ему 15 — твой двойник; но потом уже одно из двух: либо друг, либо враг, в зависимости от воспитания.                                        А. Хасдайм </vt:lpstr>
      <vt:lpstr>Выбор друзей для ребёнка: поддаётся ли регулированию это процесс  и надо ли влиять на него?</vt:lpstr>
      <vt:lpstr>Презентация PowerPoint</vt:lpstr>
      <vt:lpstr>СПАСИБО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Пользователь - 1</cp:lastModifiedBy>
  <cp:revision>23</cp:revision>
  <dcterms:created xsi:type="dcterms:W3CDTF">2013-01-21T21:21:03Z</dcterms:created>
  <dcterms:modified xsi:type="dcterms:W3CDTF">2014-09-28T11:29:33Z</dcterms:modified>
</cp:coreProperties>
</file>