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72FD-E905-4613-AA97-C3DA44A9131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BB93-6392-4B8D-B1B0-D11F1D6A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72FD-E905-4613-AA97-C3DA44A9131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BB93-6392-4B8D-B1B0-D11F1D6A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72FD-E905-4613-AA97-C3DA44A9131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BB93-6392-4B8D-B1B0-D11F1D6A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72FD-E905-4613-AA97-C3DA44A9131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BB93-6392-4B8D-B1B0-D11F1D6A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72FD-E905-4613-AA97-C3DA44A9131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BB93-6392-4B8D-B1B0-D11F1D6A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72FD-E905-4613-AA97-C3DA44A9131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BB93-6392-4B8D-B1B0-D11F1D6A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72FD-E905-4613-AA97-C3DA44A9131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BB93-6392-4B8D-B1B0-D11F1D6A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72FD-E905-4613-AA97-C3DA44A9131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BB93-6392-4B8D-B1B0-D11F1D6A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72FD-E905-4613-AA97-C3DA44A9131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BB93-6392-4B8D-B1B0-D11F1D6A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72FD-E905-4613-AA97-C3DA44A9131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BB93-6392-4B8D-B1B0-D11F1D6A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72FD-E905-4613-AA97-C3DA44A9131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BB93-6392-4B8D-B1B0-D11F1D6A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A72FD-E905-4613-AA97-C3DA44A9131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0BB93-6392-4B8D-B1B0-D11F1D6AF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www.fabrikaokon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kaakaadoo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Mcy;&amp;acy;&amp;tcy;&amp;iecy;&amp;mcy;&amp;acy;&amp;tcy;&amp;icy;&amp;chcy;&amp;iecy;&amp;scy;&amp;kcy;&amp;icy;&amp;iecy; &amp;shcy;&amp;acy;&amp;bcy;&amp;lcy;&amp;ocy;&amp;n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47864" y="2204864"/>
            <a:ext cx="4104456" cy="16561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2204864"/>
            <a:ext cx="41044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Учим таблицу умножения</a:t>
            </a:r>
            <a:endParaRPr lang="ru-RU" sz="4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5896" y="4797152"/>
            <a:ext cx="446449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Подготовила  учитель  начальных классов</a:t>
            </a:r>
          </a:p>
          <a:p>
            <a:pPr algn="ctr"/>
            <a:r>
              <a:rPr lang="ru-RU" dirty="0" smtClean="0"/>
              <a:t>Воинской ОШ </a:t>
            </a:r>
          </a:p>
          <a:p>
            <a:pPr algn="ctr"/>
            <a:r>
              <a:rPr lang="ru-RU" dirty="0" smtClean="0"/>
              <a:t>Капаева </a:t>
            </a:r>
            <a:r>
              <a:rPr lang="ru-RU" dirty="0" err="1" smtClean="0"/>
              <a:t>Гульчере</a:t>
            </a:r>
            <a:r>
              <a:rPr lang="ru-RU" dirty="0" smtClean="0"/>
              <a:t>  </a:t>
            </a:r>
            <a:r>
              <a:rPr lang="ru-RU" dirty="0" err="1" smtClean="0"/>
              <a:t>Ремзиевна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CHcy;&amp;tcy;&amp;ocy;. &amp;Gcy;&amp;dcy;&amp;iecy;. &amp;Kcy;&amp;ocy;&amp;gcy;&amp;dcy;&amp;acy;. &amp;Icy;&amp;gcy;&amp;rcy;&amp;acy; &amp;vcy; &amp;scy;&amp;tcy;&amp;acy;&amp;rcy;&amp;shcy;&amp;iecy;&amp;mcy; &amp;kcy;&amp;lcy;&amp;ucy;&amp;bcy;&amp;iecy; &quot;?&quot;. &quot;&amp;Icy; &amp;vcy; &amp;shcy;&amp;ucy;&amp;tcy;&amp;kcy;&amp;ucy; &amp;icy; &amp;vcy;&amp;scy;&amp;iecy;&amp;rcy;&amp;softcy;&amp;iocy;&amp;zcy;&quot; &quot;&amp;Mcy;&amp;acy;&amp;tcy;&amp;iecy;&amp;mcy;&amp;acy;&amp;tcy;&amp;icy;&amp;kcy;&amp;acy;&quot; 2010 &amp;gcy;&amp;ocy;&amp;dcy;. - &amp;Kcy;&amp;acy;&amp;rcy;&amp;tcy;&amp;icy;&amp;ncy;&amp;kcy;&amp;acy; 2 - &amp;Vcy;&amp;ocy;&amp;pcy;&amp;rcy;&amp;ocy;&amp;scy;&amp;ycy; &amp;scy; &amp;ocy;&amp;tcy;&amp;vcy;&amp;iecy;&amp;tcy;&amp;acy;&amp;mcy;&amp;icy; &amp;pcy;&amp;ocy; &amp;mcy;&amp;a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0"/>
            <a:ext cx="9096375" cy="6819901"/>
          </a:xfrm>
          <a:prstGeom prst="rect">
            <a:avLst/>
          </a:prstGeom>
          <a:noFill/>
        </p:spPr>
      </p:pic>
      <p:pic>
        <p:nvPicPr>
          <p:cNvPr id="19458" name="Picture 2" descr="http://www.igrovaia.ru/tabl_umnozh/243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67025" cy="307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43808" y="0"/>
            <a:ext cx="6300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3x5=15</a:t>
            </a:r>
            <a:br>
              <a:rPr lang="ru-RU" sz="2400" b="1" dirty="0" smtClean="0"/>
            </a:br>
            <a:r>
              <a:rPr lang="ru-RU" sz="2400" b="1" dirty="0" smtClean="0"/>
              <a:t>Школьник стал писать в тетрадь: Сколько будет «трижды пять»?.. Был он страшно аккуратен: Трижды пять - пятнадцать пятен!</a:t>
            </a:r>
            <a:endParaRPr lang="ru-RU" sz="2400" b="1" dirty="0"/>
          </a:p>
        </p:txBody>
      </p:sp>
      <p:pic>
        <p:nvPicPr>
          <p:cNvPr id="19460" name="Picture 4" descr="http://www.igrovaia.ru/tabl_umnozh/3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91892"/>
            <a:ext cx="2339752" cy="36661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3429000"/>
            <a:ext cx="5958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3x6=18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Стал Фома оладьи есть: Восемнадцать - трижды шесть.</a:t>
            </a:r>
            <a:endParaRPr lang="ru-RU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CHcy;&amp;tcy;&amp;ocy;. &amp;Gcy;&amp;dcy;&amp;iecy;. &amp;Kcy;&amp;ocy;&amp;gcy;&amp;dcy;&amp;acy;. &amp;Icy;&amp;gcy;&amp;rcy;&amp;acy; &amp;vcy; &amp;scy;&amp;tcy;&amp;acy;&amp;rcy;&amp;shcy;&amp;iecy;&amp;mcy; &amp;kcy;&amp;lcy;&amp;ucy;&amp;bcy;&amp;iecy; &quot;?&quot;. &quot;&amp;Icy; &amp;vcy; &amp;shcy;&amp;ucy;&amp;tcy;&amp;kcy;&amp;ucy; &amp;icy; &amp;vcy;&amp;scy;&amp;iecy;&amp;rcy;&amp;softcy;&amp;iocy;&amp;zcy;&quot; &quot;&amp;Mcy;&amp;acy;&amp;tcy;&amp;iecy;&amp;mcy;&amp;acy;&amp;tcy;&amp;icy;&amp;kcy;&amp;acy;&quot; 2010 &amp;gcy;&amp;ocy;&amp;dcy;. - &amp;Kcy;&amp;acy;&amp;rcy;&amp;tcy;&amp;icy;&amp;ncy;&amp;kcy;&amp;acy; 2 - &amp;Vcy;&amp;ocy;&amp;pcy;&amp;rcy;&amp;ocy;&amp;scy;&amp;ycy; &amp;scy; &amp;ocy;&amp;tcy;&amp;vcy;&amp;iecy;&amp;tcy;&amp;acy;&amp;mcy;&amp;icy; &amp;pcy;&amp;ocy; &amp;mcy;&amp;a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0"/>
            <a:ext cx="9096375" cy="6819901"/>
          </a:xfrm>
          <a:prstGeom prst="rect">
            <a:avLst/>
          </a:prstGeom>
          <a:noFill/>
        </p:spPr>
      </p:pic>
      <p:pic>
        <p:nvPicPr>
          <p:cNvPr id="16388" name="Picture 4" descr="http://www.igrovaia.ru/tabl_umnozh/3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38475" cy="3086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987824" y="0"/>
            <a:ext cx="5688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3x7=21</a:t>
            </a:r>
            <a:br>
              <a:rPr lang="ru-RU" sz="2800" b="1" dirty="0" smtClean="0"/>
            </a:br>
            <a:r>
              <a:rPr lang="ru-RU" sz="2800" b="1" dirty="0" smtClean="0"/>
              <a:t>Трижды семь - двадцать один: На носу горячий блин.</a:t>
            </a:r>
            <a:endParaRPr lang="ru-RU" sz="2800" b="1" dirty="0"/>
          </a:p>
        </p:txBody>
      </p:sp>
      <p:pic>
        <p:nvPicPr>
          <p:cNvPr id="16390" name="Picture 6" descr="http://www.igrovaia.ru/tabl_umnozh/3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2914650" cy="23812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15816" y="2551837"/>
            <a:ext cx="5760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3x8=24</a:t>
            </a:r>
            <a:br>
              <a:rPr lang="ru-RU" sz="2800" b="1" dirty="0" smtClean="0"/>
            </a:br>
            <a:r>
              <a:rPr lang="ru-RU" sz="2800" b="1" dirty="0" smtClean="0"/>
              <a:t>Прогрызли мыши дыры в сыре: Трижды восемь - двадцать четыре.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3x9=27</a:t>
            </a:r>
            <a:br>
              <a:rPr lang="ru-RU" sz="2800" b="1" dirty="0" smtClean="0"/>
            </a:br>
            <a:r>
              <a:rPr lang="ru-RU" sz="2800" b="1" dirty="0" smtClean="0"/>
              <a:t>Трижды девять - двадцать семь.</a:t>
            </a:r>
            <a:endParaRPr lang="ru-RU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CHcy;&amp;tcy;&amp;ocy;. &amp;Gcy;&amp;dcy;&amp;iecy;. &amp;Kcy;&amp;ocy;&amp;gcy;&amp;dcy;&amp;acy;. &amp;Icy;&amp;gcy;&amp;rcy;&amp;acy; &amp;vcy; &amp;scy;&amp;tcy;&amp;acy;&amp;rcy;&amp;shcy;&amp;iecy;&amp;mcy; &amp;kcy;&amp;lcy;&amp;ucy;&amp;bcy;&amp;iecy; &quot;?&quot;. &quot;&amp;Icy; &amp;vcy; &amp;shcy;&amp;ucy;&amp;tcy;&amp;kcy;&amp;ucy; &amp;icy; &amp;vcy;&amp;scy;&amp;iecy;&amp;rcy;&amp;softcy;&amp;iocy;&amp;zcy;&quot; &quot;&amp;Mcy;&amp;acy;&amp;tcy;&amp;iecy;&amp;mcy;&amp;acy;&amp;tcy;&amp;icy;&amp;kcy;&amp;acy;&quot; 2010 &amp;gcy;&amp;ocy;&amp;dcy;. - &amp;Kcy;&amp;acy;&amp;rcy;&amp;tcy;&amp;icy;&amp;ncy;&amp;kcy;&amp;acy; 2 - &amp;Vcy;&amp;ocy;&amp;pcy;&amp;rcy;&amp;ocy;&amp;scy;&amp;ycy; &amp;scy; &amp;ocy;&amp;tcy;&amp;vcy;&amp;iecy;&amp;tcy;&amp;acy;&amp;mcy;&amp;icy; &amp;pcy;&amp;ocy; &amp;mcy;&amp;a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099"/>
            <a:ext cx="9096375" cy="6819901"/>
          </a:xfrm>
          <a:prstGeom prst="rect">
            <a:avLst/>
          </a:prstGeom>
          <a:noFill/>
        </p:spPr>
      </p:pic>
      <p:pic>
        <p:nvPicPr>
          <p:cNvPr id="4098" name="Picture 2" descr="http://www.igrovaia.ru/tabl_umnozh/4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09900" cy="27051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59832" y="0"/>
            <a:ext cx="5328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3x10=30</a:t>
            </a:r>
            <a:br>
              <a:rPr lang="ru-RU" sz="2800" b="1" dirty="0" smtClean="0"/>
            </a:br>
            <a:r>
              <a:rPr lang="ru-RU" sz="2800" b="1" dirty="0" smtClean="0"/>
              <a:t>Три девицы под </a:t>
            </a:r>
            <a:r>
              <a:rPr lang="ru-RU" sz="2800" b="1" dirty="0" smtClean="0">
                <a:hlinkClick r:id="rId4"/>
              </a:rPr>
              <a:t>окном</a:t>
            </a: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>Наряжаются тайком. </a:t>
            </a:r>
            <a:br>
              <a:rPr lang="ru-RU" sz="2800" b="1" dirty="0" smtClean="0"/>
            </a:br>
            <a:r>
              <a:rPr lang="ru-RU" sz="2800" b="1" dirty="0" smtClean="0"/>
              <a:t>Перстни мерили девицы: </a:t>
            </a:r>
            <a:br>
              <a:rPr lang="ru-RU" sz="2800" b="1" dirty="0" smtClean="0"/>
            </a:br>
            <a:r>
              <a:rPr lang="ru-RU" sz="2800" b="1" dirty="0" smtClean="0"/>
              <a:t>Трижды десять - будет тридцать.</a:t>
            </a:r>
            <a:endParaRPr lang="ru-RU" sz="2800" b="1" dirty="0"/>
          </a:p>
        </p:txBody>
      </p:sp>
      <p:pic>
        <p:nvPicPr>
          <p:cNvPr id="4100" name="Picture 4" descr="http://www.igrovaia.ru/tabl_umnozh/36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0"/>
            <a:ext cx="2914650" cy="24003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347864" y="3212976"/>
            <a:ext cx="46805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4x4=16</a:t>
            </a:r>
            <a:br>
              <a:rPr lang="ru-RU" sz="2800" b="1" dirty="0" smtClean="0"/>
            </a:br>
            <a:r>
              <a:rPr lang="ru-RU" sz="2800" b="1" dirty="0" smtClean="0"/>
              <a:t>Четыре милых свинки</a:t>
            </a:r>
            <a:br>
              <a:rPr lang="ru-RU" sz="2800" b="1" dirty="0" smtClean="0"/>
            </a:br>
            <a:r>
              <a:rPr lang="ru-RU" sz="2800" b="1" dirty="0" smtClean="0"/>
              <a:t>плясали без сапог: </a:t>
            </a:r>
            <a:br>
              <a:rPr lang="ru-RU" sz="2800" b="1" dirty="0" smtClean="0"/>
            </a:br>
            <a:r>
              <a:rPr lang="ru-RU" sz="2800" b="1" dirty="0" smtClean="0"/>
              <a:t>Четырежды четыре -</a:t>
            </a:r>
            <a:br>
              <a:rPr lang="ru-RU" sz="2800" b="1" dirty="0" smtClean="0"/>
            </a:br>
            <a:r>
              <a:rPr lang="ru-RU" sz="2800" b="1" dirty="0" smtClean="0"/>
              <a:t>шестнадцать голых ног.</a:t>
            </a:r>
          </a:p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CHcy;&amp;tcy;&amp;ocy;. &amp;Gcy;&amp;dcy;&amp;iecy;. &amp;Kcy;&amp;ocy;&amp;gcy;&amp;dcy;&amp;acy;. &amp;Icy;&amp;gcy;&amp;rcy;&amp;acy; &amp;vcy; &amp;scy;&amp;tcy;&amp;acy;&amp;rcy;&amp;shcy;&amp;iecy;&amp;mcy; &amp;kcy;&amp;lcy;&amp;ucy;&amp;bcy;&amp;iecy; &quot;?&quot;. &quot;&amp;Icy; &amp;vcy; &amp;shcy;&amp;ucy;&amp;tcy;&amp;kcy;&amp;ucy; &amp;icy; &amp;vcy;&amp;scy;&amp;iecy;&amp;rcy;&amp;softcy;&amp;iocy;&amp;zcy;&quot; &quot;&amp;Mcy;&amp;acy;&amp;tcy;&amp;iecy;&amp;mcy;&amp;acy;&amp;tcy;&amp;icy;&amp;kcy;&amp;acy;&quot; 2010 &amp;gcy;&amp;ocy;&amp;dcy;. - &amp;Kcy;&amp;acy;&amp;rcy;&amp;tcy;&amp;icy;&amp;ncy;&amp;kcy;&amp;acy; 2 - &amp;Vcy;&amp;ocy;&amp;pcy;&amp;rcy;&amp;ocy;&amp;scy;&amp;ycy; &amp;scy; &amp;ocy;&amp;tcy;&amp;vcy;&amp;iecy;&amp;tcy;&amp;acy;&amp;mcy;&amp;icy; &amp;pcy;&amp;ocy; &amp;mcy;&amp;a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0"/>
            <a:ext cx="9096375" cy="6819901"/>
          </a:xfrm>
          <a:prstGeom prst="rect">
            <a:avLst/>
          </a:prstGeom>
          <a:noFill/>
        </p:spPr>
      </p:pic>
      <p:pic>
        <p:nvPicPr>
          <p:cNvPr id="3074" name="Picture 2" descr="http://www.igrovaia.ru/tabl_umnozh/3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62250" cy="38862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43808" y="0"/>
            <a:ext cx="597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4x5=20</a:t>
            </a:r>
          </a:p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Четыре учёных мартышки Ногами листали книжки... На каждой ноге - пять пальцев: Четырежды пять - двадцать.</a:t>
            </a:r>
            <a:endParaRPr lang="ru-RU" sz="2400" b="1" dirty="0"/>
          </a:p>
        </p:txBody>
      </p:sp>
      <p:pic>
        <p:nvPicPr>
          <p:cNvPr id="3076" name="Picture 4" descr="http://www.igrovaia.ru/tabl_umnozh/34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4625" y="3200400"/>
            <a:ext cx="2619375" cy="3657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4149080"/>
            <a:ext cx="62281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4x6=24</a:t>
            </a:r>
            <a:br>
              <a:rPr lang="ru-RU" sz="2800" b="1" dirty="0" smtClean="0"/>
            </a:br>
            <a:r>
              <a:rPr lang="ru-RU" sz="2800" b="1" dirty="0" smtClean="0"/>
              <a:t>Шла на парад </a:t>
            </a:r>
            <a:br>
              <a:rPr lang="ru-RU" sz="2800" b="1" dirty="0" smtClean="0"/>
            </a:br>
            <a:r>
              <a:rPr lang="ru-RU" sz="2800" b="1" dirty="0" err="1" smtClean="0"/>
              <a:t>Картошка-в</a:t>
            </a:r>
            <a:r>
              <a:rPr lang="ru-RU" sz="2800" b="1" dirty="0" smtClean="0"/>
              <a:t> мундире: Четырежды шесть - </a:t>
            </a:r>
            <a:br>
              <a:rPr lang="ru-RU" sz="2800" b="1" dirty="0" smtClean="0"/>
            </a:br>
            <a:r>
              <a:rPr lang="ru-RU" sz="2800" b="1" dirty="0" smtClean="0"/>
              <a:t>двадцать четыре</a:t>
            </a:r>
            <a:endParaRPr lang="ru-RU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CHcy;&amp;tcy;&amp;ocy;. &amp;Gcy;&amp;dcy;&amp;iecy;. &amp;Kcy;&amp;ocy;&amp;gcy;&amp;dcy;&amp;acy;. &amp;Icy;&amp;gcy;&amp;rcy;&amp;acy; &amp;vcy; &amp;scy;&amp;tcy;&amp;acy;&amp;rcy;&amp;shcy;&amp;iecy;&amp;mcy; &amp;kcy;&amp;lcy;&amp;ucy;&amp;bcy;&amp;iecy; &quot;?&quot;. &quot;&amp;Icy; &amp;vcy; &amp;shcy;&amp;ucy;&amp;tcy;&amp;kcy;&amp;ucy; &amp;icy; &amp;vcy;&amp;scy;&amp;iecy;&amp;rcy;&amp;softcy;&amp;iocy;&amp;zcy;&quot; &quot;&amp;Mcy;&amp;acy;&amp;tcy;&amp;iecy;&amp;mcy;&amp;acy;&amp;tcy;&amp;icy;&amp;kcy;&amp;acy;&quot; 2010 &amp;gcy;&amp;ocy;&amp;dcy;. - &amp;Kcy;&amp;acy;&amp;rcy;&amp;tcy;&amp;icy;&amp;ncy;&amp;kcy;&amp;acy; 2 - &amp;Vcy;&amp;ocy;&amp;pcy;&amp;rcy;&amp;ocy;&amp;scy;&amp;ycy; &amp;scy; &amp;ocy;&amp;tcy;&amp;vcy;&amp;iecy;&amp;tcy;&amp;acy;&amp;mcy;&amp;icy; &amp;pcy;&amp;ocy; &amp;mcy;&amp;a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0"/>
            <a:ext cx="9096375" cy="6819901"/>
          </a:xfrm>
          <a:prstGeom prst="rect">
            <a:avLst/>
          </a:prstGeom>
          <a:noFill/>
        </p:spPr>
      </p:pic>
      <p:pic>
        <p:nvPicPr>
          <p:cNvPr id="2050" name="Picture 2" descr="http://www.igrovaia.ru/tabl_umnozh/3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5525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6000" y="0"/>
            <a:ext cx="64624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4x8=32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 smtClean="0"/>
              <a:t>У Бабы Яги сломалась ступа: Четырежды восемь -</a:t>
            </a:r>
            <a:br>
              <a:rPr lang="ru-RU" sz="3200" b="1" dirty="0" smtClean="0"/>
            </a:br>
            <a:r>
              <a:rPr lang="ru-RU" sz="3200" b="1" dirty="0" smtClean="0"/>
              <a:t>тридцать два зуба!</a:t>
            </a:r>
            <a:endParaRPr lang="ru-RU" sz="3200" b="1" dirty="0"/>
          </a:p>
        </p:txBody>
      </p:sp>
      <p:pic>
        <p:nvPicPr>
          <p:cNvPr id="2052" name="Picture 4" descr="http://www.igrovaia.ru/tabl_umnozh/34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1579" y="4077072"/>
            <a:ext cx="2842421" cy="18722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293096"/>
            <a:ext cx="63184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4x9=36</a:t>
            </a:r>
          </a:p>
          <a:p>
            <a:r>
              <a:rPr lang="ru-RU" sz="3200" b="1" dirty="0" smtClean="0"/>
              <a:t>Без зубов </a:t>
            </a:r>
            <a:r>
              <a:rPr lang="ru-RU" sz="3200" b="1" dirty="0" smtClean="0"/>
              <a:t>ей нечем есть: - Четырежды девять -</a:t>
            </a:r>
            <a:br>
              <a:rPr lang="ru-RU" sz="3200" b="1" dirty="0" smtClean="0"/>
            </a:br>
            <a:r>
              <a:rPr lang="ru-RU" sz="3200" b="1" dirty="0" smtClean="0"/>
              <a:t>тридцать </a:t>
            </a:r>
            <a:r>
              <a:rPr lang="ru-RU" sz="3200" b="1" dirty="0" smtClean="0"/>
              <a:t>шесть</a:t>
            </a:r>
            <a:r>
              <a:rPr lang="ru-RU" sz="3200" b="1" dirty="0" smtClean="0"/>
              <a:t>!</a:t>
            </a:r>
            <a:endParaRPr lang="ru-RU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CHcy;&amp;tcy;&amp;ocy;. &amp;Gcy;&amp;dcy;&amp;iecy;. &amp;Kcy;&amp;ocy;&amp;gcy;&amp;dcy;&amp;acy;. &amp;Icy;&amp;gcy;&amp;rcy;&amp;acy; &amp;vcy; &amp;scy;&amp;tcy;&amp;acy;&amp;rcy;&amp;shcy;&amp;iecy;&amp;mcy; &amp;kcy;&amp;lcy;&amp;ucy;&amp;bcy;&amp;iecy; &quot;?&quot;. &quot;&amp;Icy; &amp;vcy; &amp;shcy;&amp;ucy;&amp;tcy;&amp;kcy;&amp;ucy; &amp;icy; &amp;vcy;&amp;scy;&amp;iecy;&amp;rcy;&amp;softcy;&amp;iocy;&amp;zcy;&quot; &quot;&amp;Mcy;&amp;acy;&amp;tcy;&amp;iecy;&amp;mcy;&amp;acy;&amp;tcy;&amp;icy;&amp;kcy;&amp;acy;&quot; 2010 &amp;gcy;&amp;ocy;&amp;dcy;. - &amp;Kcy;&amp;acy;&amp;rcy;&amp;tcy;&amp;icy;&amp;ncy;&amp;kcy;&amp;acy; 2 - &amp;Vcy;&amp;ocy;&amp;pcy;&amp;rcy;&amp;ocy;&amp;scy;&amp;ycy; &amp;scy; &amp;ocy;&amp;tcy;&amp;vcy;&amp;iecy;&amp;tcy;&amp;acy;&amp;mcy;&amp;icy; &amp;pcy;&amp;ocy; &amp;mcy;&amp;a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0"/>
            <a:ext cx="9096375" cy="6819901"/>
          </a:xfrm>
          <a:prstGeom prst="rect">
            <a:avLst/>
          </a:prstGeom>
          <a:noFill/>
        </p:spPr>
      </p:pic>
      <p:pic>
        <p:nvPicPr>
          <p:cNvPr id="1026" name="Picture 2" descr="http://www.igrovaia.ru/tabl_umnozh/3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2200275" cy="22955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548681"/>
            <a:ext cx="6534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4x10=40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Гуляли сорок </a:t>
            </a:r>
            <a:r>
              <a:rPr lang="ru-RU" sz="3200" b="1" dirty="0" err="1" smtClean="0"/>
              <a:t>сорок</a:t>
            </a:r>
            <a:r>
              <a:rPr lang="ru-RU" sz="3200" b="1" dirty="0" smtClean="0"/>
              <a:t>, </a:t>
            </a:r>
            <a:br>
              <a:rPr lang="ru-RU" sz="3200" b="1" dirty="0" smtClean="0"/>
            </a:br>
            <a:r>
              <a:rPr lang="ru-RU" sz="3200" b="1" dirty="0" smtClean="0"/>
              <a:t>Нашли творожный сырок. </a:t>
            </a:r>
            <a:br>
              <a:rPr lang="ru-RU" sz="3200" b="1" dirty="0" smtClean="0"/>
            </a:br>
            <a:r>
              <a:rPr lang="ru-RU" sz="3200" b="1" dirty="0" smtClean="0"/>
              <a:t>И делят на части творог: Четырежды десять - сорок.</a:t>
            </a:r>
            <a:endParaRPr lang="ru-RU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CHcy;&amp;tcy;&amp;ocy;. &amp;Gcy;&amp;dcy;&amp;iecy;. &amp;Kcy;&amp;ocy;&amp;gcy;&amp;dcy;&amp;acy;. &amp;Icy;&amp;gcy;&amp;rcy;&amp;acy; &amp;vcy; &amp;scy;&amp;tcy;&amp;acy;&amp;rcy;&amp;shcy;&amp;iecy;&amp;mcy; &amp;kcy;&amp;lcy;&amp;ucy;&amp;bcy;&amp;iecy; &quot;?&quot;. &quot;&amp;Icy; &amp;vcy; &amp;shcy;&amp;ucy;&amp;tcy;&amp;kcy;&amp;ucy; &amp;icy; &amp;vcy;&amp;scy;&amp;iecy;&amp;rcy;&amp;softcy;&amp;iocy;&amp;zcy;&quot; &quot;&amp;Mcy;&amp;acy;&amp;tcy;&amp;iecy;&amp;mcy;&amp;acy;&amp;tcy;&amp;icy;&amp;kcy;&amp;acy;&quot; 2010 &amp;gcy;&amp;ocy;&amp;dcy;. - &amp;Kcy;&amp;acy;&amp;rcy;&amp;tcy;&amp;icy;&amp;ncy;&amp;kcy;&amp;acy; 2 - &amp;Vcy;&amp;ocy;&amp;pcy;&amp;rcy;&amp;ocy;&amp;scy;&amp;ycy; &amp;scy; &amp;ocy;&amp;tcy;&amp;vcy;&amp;iecy;&amp;tcy;&amp;acy;&amp;mcy;&amp;icy; &amp;pcy;&amp;ocy; &amp;mcy;&amp;a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0"/>
            <a:ext cx="9096375" cy="68199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32656"/>
            <a:ext cx="4950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Что такое Умножение? </a:t>
            </a:r>
            <a:br>
              <a:rPr lang="ru-RU" sz="2800" b="1" i="1" dirty="0" smtClean="0"/>
            </a:br>
            <a:r>
              <a:rPr lang="ru-RU" sz="2800" b="1" i="1" dirty="0" smtClean="0"/>
              <a:t>Это Умное сложение. </a:t>
            </a:r>
            <a:br>
              <a:rPr lang="ru-RU" sz="2800" b="1" i="1" dirty="0" smtClean="0"/>
            </a:br>
            <a:r>
              <a:rPr lang="ru-RU" sz="2800" b="1" i="1" dirty="0" smtClean="0"/>
              <a:t>Ведь умней - умножить раз, </a:t>
            </a:r>
            <a:br>
              <a:rPr lang="ru-RU" sz="2800" b="1" i="1" dirty="0" smtClean="0"/>
            </a:br>
            <a:r>
              <a:rPr lang="ru-RU" sz="2800" b="1" i="1" dirty="0" smtClean="0"/>
              <a:t>Чем слагать всё целый час.</a:t>
            </a:r>
            <a:endParaRPr lang="ru-RU" sz="2800" b="1" i="1" dirty="0"/>
          </a:p>
        </p:txBody>
      </p:sp>
      <p:pic>
        <p:nvPicPr>
          <p:cNvPr id="15364" name="Picture 4" descr="http://www.igrovaia.ru/tabl_umnozh/1_5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2381250" cy="2647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4725144"/>
            <a:ext cx="5166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Умножения Таблица </a:t>
            </a:r>
            <a:br>
              <a:rPr lang="ru-RU" sz="2800" b="1" i="1" dirty="0" smtClean="0"/>
            </a:br>
            <a:r>
              <a:rPr lang="ru-RU" sz="2800" b="1" i="1" dirty="0" smtClean="0"/>
              <a:t>Всем нам в жизни пригодится. </a:t>
            </a:r>
            <a:br>
              <a:rPr lang="ru-RU" sz="2800" b="1" i="1" dirty="0" smtClean="0"/>
            </a:br>
            <a:r>
              <a:rPr lang="ru-RU" sz="2800" b="1" i="1" dirty="0" smtClean="0"/>
              <a:t>И недаром названа </a:t>
            </a:r>
            <a:br>
              <a:rPr lang="ru-RU" sz="2800" b="1" i="1" dirty="0" smtClean="0"/>
            </a:br>
            <a:r>
              <a:rPr lang="ru-RU" sz="2800" b="1" i="1" dirty="0" err="1" smtClean="0"/>
              <a:t>УМНОжением</a:t>
            </a:r>
            <a:r>
              <a:rPr lang="ru-RU" sz="2800" b="1" i="1" dirty="0" smtClean="0"/>
              <a:t> она!</a:t>
            </a:r>
            <a:endParaRPr lang="ru-RU" sz="2800" b="1" i="1" dirty="0"/>
          </a:p>
        </p:txBody>
      </p:sp>
      <p:pic>
        <p:nvPicPr>
          <p:cNvPr id="15366" name="Picture 6" descr="http://www.igrovaia.ru/tabl_umnozh/274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0" y="3962399"/>
            <a:ext cx="2381250" cy="289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CHcy;&amp;tcy;&amp;ocy;. &amp;Gcy;&amp;dcy;&amp;iecy;. &amp;Kcy;&amp;ocy;&amp;gcy;&amp;dcy;&amp;acy;. &amp;Icy;&amp;gcy;&amp;rcy;&amp;acy; &amp;vcy; &amp;scy;&amp;tcy;&amp;acy;&amp;rcy;&amp;shcy;&amp;iecy;&amp;mcy; &amp;kcy;&amp;lcy;&amp;ucy;&amp;bcy;&amp;iecy; &quot;?&quot;. &quot;&amp;Icy; &amp;vcy; &amp;shcy;&amp;ucy;&amp;tcy;&amp;kcy;&amp;ucy; &amp;icy; &amp;vcy;&amp;scy;&amp;iecy;&amp;rcy;&amp;softcy;&amp;iocy;&amp;zcy;&quot; &quot;&amp;Mcy;&amp;acy;&amp;tcy;&amp;iecy;&amp;mcy;&amp;acy;&amp;tcy;&amp;icy;&amp;kcy;&amp;acy;&quot; 2010 &amp;gcy;&amp;ocy;&amp;dcy;. - &amp;Kcy;&amp;acy;&amp;rcy;&amp;tcy;&amp;icy;&amp;ncy;&amp;kcy;&amp;acy; 2 - &amp;Vcy;&amp;ocy;&amp;pcy;&amp;rcy;&amp;ocy;&amp;scy;&amp;ycy; &amp;scy; &amp;ocy;&amp;tcy;&amp;vcy;&amp;iecy;&amp;tcy;&amp;acy;&amp;mcy;&amp;icy; &amp;pcy;&amp;ocy; &amp;mcy;&amp;a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38099"/>
            <a:ext cx="9096375" cy="6819901"/>
          </a:xfrm>
          <a:prstGeom prst="rect">
            <a:avLst/>
          </a:prstGeom>
          <a:noFill/>
        </p:spPr>
      </p:pic>
      <p:pic>
        <p:nvPicPr>
          <p:cNvPr id="18436" name="Picture 4" descr="http://www.igrovaia.ru/tabl_umnozh/55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0"/>
            <a:ext cx="2952328" cy="3471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3717032"/>
            <a:ext cx="6534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1x2 = 2</a:t>
            </a:r>
            <a:br>
              <a:rPr lang="ru-RU" sz="3600" b="1" dirty="0" smtClean="0"/>
            </a:br>
            <a:r>
              <a:rPr lang="ru-RU" sz="3600" b="1" dirty="0" smtClean="0"/>
              <a:t>Один в поле не воин. Одиножды два - двое.</a:t>
            </a:r>
            <a:endParaRPr lang="ru-RU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CHcy;&amp;tcy;&amp;ocy;. &amp;Gcy;&amp;dcy;&amp;iecy;. &amp;Kcy;&amp;ocy;&amp;gcy;&amp;dcy;&amp;acy;. &amp;Icy;&amp;gcy;&amp;rcy;&amp;acy; &amp;vcy; &amp;scy;&amp;tcy;&amp;acy;&amp;rcy;&amp;shcy;&amp;iecy;&amp;mcy; &amp;kcy;&amp;lcy;&amp;ucy;&amp;bcy;&amp;iecy; &quot;?&quot;. &quot;&amp;Icy; &amp;vcy; &amp;shcy;&amp;ucy;&amp;tcy;&amp;kcy;&amp;ucy; &amp;icy; &amp;vcy;&amp;scy;&amp;iecy;&amp;rcy;&amp;softcy;&amp;iocy;&amp;zcy;&quot; &quot;&amp;Mcy;&amp;acy;&amp;tcy;&amp;iecy;&amp;mcy;&amp;acy;&amp;tcy;&amp;icy;&amp;kcy;&amp;acy;&quot; 2010 &amp;gcy;&amp;ocy;&amp;dcy;. - &amp;Kcy;&amp;acy;&amp;rcy;&amp;tcy;&amp;icy;&amp;ncy;&amp;kcy;&amp;acy; 2 - &amp;Vcy;&amp;ocy;&amp;pcy;&amp;rcy;&amp;ocy;&amp;scy;&amp;ycy; &amp;scy; &amp;ocy;&amp;tcy;&amp;vcy;&amp;iecy;&amp;tcy;&amp;acy;&amp;mcy;&amp;icy; &amp;pcy;&amp;ocy; &amp;mcy;&amp;a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099"/>
            <a:ext cx="9096375" cy="6819901"/>
          </a:xfrm>
          <a:prstGeom prst="rect">
            <a:avLst/>
          </a:prstGeom>
          <a:noFill/>
        </p:spPr>
      </p:pic>
      <p:pic>
        <p:nvPicPr>
          <p:cNvPr id="17412" name="Picture 4" descr="http://www.igrovaia.ru/tabl_umnozh/55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0"/>
            <a:ext cx="3168352" cy="377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3717031"/>
            <a:ext cx="6606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2x2 = 4</a:t>
            </a:r>
            <a:br>
              <a:rPr lang="ru-RU" sz="3600" b="1" dirty="0" smtClean="0"/>
            </a:br>
            <a:r>
              <a:rPr lang="ru-RU" sz="3600" b="1" dirty="0" smtClean="0"/>
              <a:t>Два атлета взяли гири. </a:t>
            </a:r>
            <a:br>
              <a:rPr lang="ru-RU" sz="3600" b="1" dirty="0" smtClean="0"/>
            </a:br>
            <a:r>
              <a:rPr lang="ru-RU" sz="3600" b="1" dirty="0" smtClean="0"/>
              <a:t>Это: дважды два - четыре.</a:t>
            </a:r>
            <a:endParaRPr lang="ru-RU" sz="3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CHcy;&amp;tcy;&amp;ocy;. &amp;Gcy;&amp;dcy;&amp;iecy;. &amp;Kcy;&amp;ocy;&amp;gcy;&amp;dcy;&amp;acy;. &amp;Icy;&amp;gcy;&amp;rcy;&amp;acy; &amp;vcy; &amp;scy;&amp;tcy;&amp;acy;&amp;rcy;&amp;shcy;&amp;iecy;&amp;mcy; &amp;kcy;&amp;lcy;&amp;ucy;&amp;bcy;&amp;iecy; &quot;?&quot;. &quot;&amp;Icy; &amp;vcy; &amp;shcy;&amp;ucy;&amp;tcy;&amp;kcy;&amp;ucy; &amp;icy; &amp;vcy;&amp;scy;&amp;iecy;&amp;rcy;&amp;softcy;&amp;iocy;&amp;zcy;&quot; &quot;&amp;Mcy;&amp;acy;&amp;tcy;&amp;iecy;&amp;mcy;&amp;acy;&amp;tcy;&amp;icy;&amp;kcy;&amp;acy;&quot; 2010 &amp;gcy;&amp;ocy;&amp;dcy;. - &amp;Kcy;&amp;acy;&amp;rcy;&amp;tcy;&amp;icy;&amp;ncy;&amp;kcy;&amp;acy; 2 - &amp;Vcy;&amp;ocy;&amp;pcy;&amp;rcy;&amp;ocy;&amp;scy;&amp;ycy; &amp;scy; &amp;ocy;&amp;tcy;&amp;vcy;&amp;iecy;&amp;tcy;&amp;acy;&amp;mcy;&amp;icy; &amp;pcy;&amp;ocy; &amp;mcy;&amp;a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0"/>
            <a:ext cx="9096375" cy="6819901"/>
          </a:xfrm>
          <a:prstGeom prst="rect">
            <a:avLst/>
          </a:prstGeom>
          <a:noFill/>
        </p:spPr>
      </p:pic>
      <p:pic>
        <p:nvPicPr>
          <p:cNvPr id="24578" name="Picture 2" descr="http://www.igrovaia.ru/tabl_umnozh/552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23728" cy="316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www.igrovaia.ru/tabl_umnozh/551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3047990" cy="2633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67744" y="332656"/>
            <a:ext cx="5904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2x3 = 6</a:t>
            </a:r>
            <a:br>
              <a:rPr lang="ru-RU" sz="2800" b="1" dirty="0" smtClean="0"/>
            </a:br>
            <a:r>
              <a:rPr lang="ru-RU" sz="2800" b="1" dirty="0" smtClean="0"/>
              <a:t>Сел петух до зари * </a:t>
            </a:r>
            <a:br>
              <a:rPr lang="ru-RU" sz="2800" b="1" dirty="0" smtClean="0"/>
            </a:br>
            <a:r>
              <a:rPr lang="ru-RU" sz="2800" b="1" dirty="0" smtClean="0"/>
              <a:t>На высокий шест: - </a:t>
            </a:r>
            <a:r>
              <a:rPr lang="ru-RU" sz="2800" b="1" dirty="0" err="1" smtClean="0"/>
              <a:t>КукарЕку</a:t>
            </a:r>
            <a:r>
              <a:rPr lang="ru-RU" sz="2800" b="1" dirty="0" smtClean="0"/>
              <a:t>!.. </a:t>
            </a:r>
            <a:br>
              <a:rPr lang="ru-RU" sz="2800" b="1" dirty="0" smtClean="0"/>
            </a:br>
            <a:r>
              <a:rPr lang="ru-RU" sz="2800" b="1" dirty="0" smtClean="0"/>
              <a:t>Дважды три, Дважды три - шесть!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4581128"/>
            <a:ext cx="56703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2x4=8</a:t>
            </a:r>
            <a:br>
              <a:rPr lang="ru-RU" sz="3200" b="1" dirty="0" smtClean="0"/>
            </a:br>
            <a:r>
              <a:rPr lang="ru-RU" sz="3200" b="1" dirty="0" smtClean="0"/>
              <a:t>В пирог вонзилась пара вилок:</a:t>
            </a:r>
            <a:br>
              <a:rPr lang="ru-RU" sz="3200" b="1" dirty="0" smtClean="0"/>
            </a:br>
            <a:r>
              <a:rPr lang="ru-RU" sz="3200" b="1" dirty="0" smtClean="0"/>
              <a:t>Два на четыре - восемь дырок.</a:t>
            </a:r>
            <a:endParaRPr lang="ru-RU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CHcy;&amp;tcy;&amp;ocy;. &amp;Gcy;&amp;dcy;&amp;iecy;. &amp;Kcy;&amp;ocy;&amp;gcy;&amp;dcy;&amp;acy;. &amp;Icy;&amp;gcy;&amp;rcy;&amp;acy; &amp;vcy; &amp;scy;&amp;tcy;&amp;acy;&amp;rcy;&amp;shcy;&amp;iecy;&amp;mcy; &amp;kcy;&amp;lcy;&amp;ucy;&amp;bcy;&amp;iecy; &quot;?&quot;. &quot;&amp;Icy; &amp;vcy; &amp;shcy;&amp;ucy;&amp;tcy;&amp;kcy;&amp;ucy; &amp;icy; &amp;vcy;&amp;scy;&amp;iecy;&amp;rcy;&amp;softcy;&amp;iocy;&amp;zcy;&quot; &quot;&amp;Mcy;&amp;acy;&amp;tcy;&amp;iecy;&amp;mcy;&amp;acy;&amp;tcy;&amp;icy;&amp;kcy;&amp;acy;&quot; 2010 &amp;gcy;&amp;ocy;&amp;dcy;. - &amp;Kcy;&amp;acy;&amp;rcy;&amp;tcy;&amp;icy;&amp;ncy;&amp;kcy;&amp;acy; 2 - &amp;Vcy;&amp;ocy;&amp;pcy;&amp;rcy;&amp;ocy;&amp;scy;&amp;ycy; &amp;scy; &amp;ocy;&amp;tcy;&amp;vcy;&amp;iecy;&amp;tcy;&amp;acy;&amp;mcy;&amp;icy; &amp;pcy;&amp;ocy; &amp;mcy;&amp;a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0"/>
            <a:ext cx="9096375" cy="6819901"/>
          </a:xfrm>
          <a:prstGeom prst="rect">
            <a:avLst/>
          </a:prstGeom>
          <a:noFill/>
        </p:spPr>
      </p:pic>
      <p:pic>
        <p:nvPicPr>
          <p:cNvPr id="23554" name="Picture 2" descr="http://www.igrovaia.ru/tabl_umnozh/5584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8125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86000" y="188640"/>
            <a:ext cx="6462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2x5=10</a:t>
            </a:r>
            <a:br>
              <a:rPr lang="ru-RU" sz="2800" b="1" dirty="0" smtClean="0"/>
            </a:br>
            <a:r>
              <a:rPr lang="ru-RU" sz="2800" b="1" dirty="0" smtClean="0"/>
              <a:t>Двух слонов решили взвесить: Дважды пять - получим десять. То есть весит каждый слон Приблизительно пять тонн.</a:t>
            </a:r>
            <a:endParaRPr lang="ru-RU" sz="2800" b="1" dirty="0"/>
          </a:p>
        </p:txBody>
      </p:sp>
      <p:pic>
        <p:nvPicPr>
          <p:cNvPr id="23556" name="Picture 4" descr="http://www.igrovaia.ru/tabl_umnozh/5597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37112"/>
            <a:ext cx="238125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4509120"/>
            <a:ext cx="646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2x6 = 12</a:t>
            </a:r>
            <a:br>
              <a:rPr lang="ru-RU" sz="3200" b="1" dirty="0" smtClean="0"/>
            </a:br>
            <a:r>
              <a:rPr lang="ru-RU" sz="3200" b="1" dirty="0" smtClean="0"/>
              <a:t>Повстречался с раком краб: Дважды шесть - двенадцать лап</a:t>
            </a:r>
            <a:endParaRPr lang="ru-RU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CHcy;&amp;tcy;&amp;ocy;. &amp;Gcy;&amp;dcy;&amp;iecy;. &amp;Kcy;&amp;ocy;&amp;gcy;&amp;dcy;&amp;acy;. &amp;Icy;&amp;gcy;&amp;rcy;&amp;acy; &amp;vcy; &amp;scy;&amp;tcy;&amp;acy;&amp;rcy;&amp;shcy;&amp;iecy;&amp;mcy; &amp;kcy;&amp;lcy;&amp;ucy;&amp;bcy;&amp;iecy; &quot;?&quot;. &quot;&amp;Icy; &amp;vcy; &amp;shcy;&amp;ucy;&amp;tcy;&amp;kcy;&amp;ucy; &amp;icy; &amp;vcy;&amp;scy;&amp;iecy;&amp;rcy;&amp;softcy;&amp;iocy;&amp;zcy;&quot; &quot;&amp;Mcy;&amp;acy;&amp;tcy;&amp;iecy;&amp;mcy;&amp;acy;&amp;tcy;&amp;icy;&amp;kcy;&amp;acy;&quot; 2010 &amp;gcy;&amp;ocy;&amp;dcy;. - &amp;Kcy;&amp;acy;&amp;rcy;&amp;tcy;&amp;icy;&amp;ncy;&amp;kcy;&amp;acy; 2 - &amp;Vcy;&amp;ocy;&amp;pcy;&amp;rcy;&amp;ocy;&amp;scy;&amp;ycy; &amp;scy; &amp;ocy;&amp;tcy;&amp;vcy;&amp;iecy;&amp;tcy;&amp;acy;&amp;mcy;&amp;icy; &amp;pcy;&amp;ocy; &amp;mcy;&amp;a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6375" cy="6819901"/>
          </a:xfrm>
          <a:prstGeom prst="rect">
            <a:avLst/>
          </a:prstGeom>
          <a:noFill/>
        </p:spPr>
      </p:pic>
      <p:pic>
        <p:nvPicPr>
          <p:cNvPr id="22530" name="Picture 2" descr="http://www.igrovaia.ru/tabl_umnozh/557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81250" cy="300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39882" y="0"/>
            <a:ext cx="6120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Дважды семь мышей -Четырнадцать ушей!</a:t>
            </a:r>
            <a:endParaRPr lang="ru-RU" sz="3200" b="1" dirty="0"/>
          </a:p>
        </p:txBody>
      </p:sp>
      <p:pic>
        <p:nvPicPr>
          <p:cNvPr id="22532" name="Picture 4" descr="http://www.igrovaia.ru/tabl_umnozh/55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2856"/>
            <a:ext cx="2093218" cy="2436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www.igrovaia.ru/tabl_umnozh/55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988840"/>
            <a:ext cx="1728328" cy="2668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4653136"/>
            <a:ext cx="63367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2x8=16</a:t>
            </a:r>
            <a:br>
              <a:rPr lang="ru-RU" sz="3200" b="1" dirty="0" smtClean="0"/>
            </a:br>
            <a:r>
              <a:rPr lang="ru-RU" sz="3200" b="1" dirty="0" smtClean="0"/>
              <a:t>Осьминоги шли купаться: Дважды восемь ног - шестнадцать.</a:t>
            </a:r>
            <a:endParaRPr lang="ru-RU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CHcy;&amp;tcy;&amp;ocy;. &amp;Gcy;&amp;dcy;&amp;iecy;. &amp;Kcy;&amp;ocy;&amp;gcy;&amp;dcy;&amp;acy;. &amp;Icy;&amp;gcy;&amp;rcy;&amp;acy; &amp;vcy; &amp;scy;&amp;tcy;&amp;acy;&amp;rcy;&amp;shcy;&amp;iecy;&amp;mcy; &amp;kcy;&amp;lcy;&amp;ucy;&amp;bcy;&amp;iecy; &quot;?&quot;. &quot;&amp;Icy; &amp;vcy; &amp;shcy;&amp;ucy;&amp;tcy;&amp;kcy;&amp;ucy; &amp;icy; &amp;vcy;&amp;scy;&amp;iecy;&amp;rcy;&amp;softcy;&amp;iocy;&amp;zcy;&quot; &quot;&amp;Mcy;&amp;acy;&amp;tcy;&amp;iecy;&amp;mcy;&amp;acy;&amp;tcy;&amp;icy;&amp;kcy;&amp;acy;&quot; 2010 &amp;gcy;&amp;ocy;&amp;dcy;. - &amp;Kcy;&amp;acy;&amp;rcy;&amp;tcy;&amp;icy;&amp;ncy;&amp;kcy;&amp;acy; 2 - &amp;Vcy;&amp;ocy;&amp;pcy;&amp;rcy;&amp;ocy;&amp;scy;&amp;ycy; &amp;scy; &amp;ocy;&amp;tcy;&amp;vcy;&amp;iecy;&amp;tcy;&amp;acy;&amp;mcy;&amp;icy; &amp;pcy;&amp;ocy; &amp;mcy;&amp;a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0"/>
            <a:ext cx="9096375" cy="6819901"/>
          </a:xfrm>
          <a:prstGeom prst="rect">
            <a:avLst/>
          </a:prstGeom>
          <a:noFill/>
        </p:spPr>
      </p:pic>
      <p:pic>
        <p:nvPicPr>
          <p:cNvPr id="21506" name="Picture 2" descr="http://www.igrovaia.ru/tabl_umnozh/586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2592288" cy="279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3429000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2x9=18</a:t>
            </a:r>
            <a:br>
              <a:rPr lang="ru-RU" sz="2800" b="1" dirty="0" smtClean="0"/>
            </a:br>
            <a:r>
              <a:rPr lang="ru-RU" sz="2800" b="1" dirty="0" smtClean="0"/>
              <a:t>Вы видали подобное чудо? Два горба на спине у верблюда. Стали девять верблюдов считаться: Дважды девять горбов —</a:t>
            </a:r>
            <a:br>
              <a:rPr lang="ru-RU" sz="2800" b="1" dirty="0" smtClean="0"/>
            </a:br>
            <a:r>
              <a:rPr lang="ru-RU" sz="2800" b="1" dirty="0" smtClean="0"/>
              <a:t>восемнадцать.</a:t>
            </a:r>
            <a:br>
              <a:rPr lang="ru-RU" sz="2800" b="1" dirty="0" smtClean="0"/>
            </a:br>
            <a:r>
              <a:rPr lang="ru-RU" sz="2800" b="1" dirty="0" smtClean="0"/>
              <a:t>2x10=20</a:t>
            </a:r>
            <a:br>
              <a:rPr lang="ru-RU" sz="2800" b="1" dirty="0" smtClean="0"/>
            </a:br>
            <a:r>
              <a:rPr lang="ru-RU" sz="2800" b="1" dirty="0" smtClean="0"/>
              <a:t>Дважды десять - два десятка! Двадцать, если скажем кратко.</a:t>
            </a:r>
            <a:endParaRPr lang="ru-RU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CHcy;&amp;tcy;&amp;ocy;. &amp;Gcy;&amp;dcy;&amp;iecy;. &amp;Kcy;&amp;ocy;&amp;gcy;&amp;dcy;&amp;acy;. &amp;Icy;&amp;gcy;&amp;rcy;&amp;acy; &amp;vcy; &amp;scy;&amp;tcy;&amp;acy;&amp;rcy;&amp;shcy;&amp;iecy;&amp;mcy; &amp;kcy;&amp;lcy;&amp;ucy;&amp;bcy;&amp;iecy; &quot;?&quot;. &quot;&amp;Icy; &amp;vcy; &amp;shcy;&amp;ucy;&amp;tcy;&amp;kcy;&amp;ucy; &amp;icy; &amp;vcy;&amp;scy;&amp;iecy;&amp;rcy;&amp;softcy;&amp;iocy;&amp;zcy;&quot; &quot;&amp;Mcy;&amp;acy;&amp;tcy;&amp;iecy;&amp;mcy;&amp;acy;&amp;tcy;&amp;icy;&amp;kcy;&amp;acy;&quot; 2010 &amp;gcy;&amp;ocy;&amp;dcy;. - &amp;Kcy;&amp;acy;&amp;rcy;&amp;tcy;&amp;icy;&amp;ncy;&amp;kcy;&amp;acy; 2 - &amp;Vcy;&amp;ocy;&amp;pcy;&amp;rcy;&amp;ocy;&amp;scy;&amp;ycy; &amp;scy; &amp;ocy;&amp;tcy;&amp;vcy;&amp;iecy;&amp;tcy;&amp;acy;&amp;mcy;&amp;icy; &amp;pcy;&amp;ocy; &amp;mcy;&amp;a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" y="0"/>
            <a:ext cx="9096375" cy="6819901"/>
          </a:xfrm>
          <a:prstGeom prst="rect">
            <a:avLst/>
          </a:prstGeom>
          <a:noFill/>
        </p:spPr>
      </p:pic>
      <p:pic>
        <p:nvPicPr>
          <p:cNvPr id="20482" name="Picture 2" descr="http://www.igrovaia.ru/tabl_umnozh/132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14625" cy="39433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15816" y="188640"/>
            <a:ext cx="60486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3x3=9</a:t>
            </a:r>
            <a:br>
              <a:rPr lang="ru-RU" sz="2800" b="1" dirty="0" smtClean="0"/>
            </a:br>
            <a:r>
              <a:rPr lang="ru-RU" sz="2800" b="1" dirty="0" smtClean="0"/>
              <a:t>Кофе пили три букашки И разбили по три чашки. Что разбито, то не склеить... Трижды три - выходит девять.</a:t>
            </a:r>
          </a:p>
          <a:p>
            <a:pPr algn="ctr"/>
            <a:r>
              <a:rPr lang="ru-RU" sz="2800" b="1" dirty="0" smtClean="0"/>
              <a:t>3x4=12</a:t>
            </a:r>
            <a:br>
              <a:rPr lang="ru-RU" sz="2800" b="1" dirty="0" smtClean="0"/>
            </a:br>
            <a:r>
              <a:rPr lang="ru-RU" sz="2800" b="1" dirty="0" smtClean="0"/>
              <a:t>Целый день твердит в квартире</a:t>
            </a:r>
            <a:br>
              <a:rPr lang="ru-RU" sz="2800" b="1" dirty="0" smtClean="0"/>
            </a:br>
            <a:r>
              <a:rPr lang="ru-RU" sz="2800" b="1" dirty="0" smtClean="0"/>
              <a:t>Говорящий </a:t>
            </a:r>
            <a:r>
              <a:rPr lang="ru-RU" sz="2800" b="1" dirty="0" smtClean="0">
                <a:hlinkClick r:id="rId4"/>
              </a:rPr>
              <a:t>какаду</a:t>
            </a:r>
            <a:r>
              <a:rPr lang="ru-RU" sz="2800" b="1" dirty="0" smtClean="0"/>
              <a:t>: - </a:t>
            </a:r>
            <a:r>
              <a:rPr lang="ru-RU" sz="2800" b="1" dirty="0" err="1" smtClean="0"/>
              <a:t>Трри</a:t>
            </a:r>
            <a:r>
              <a:rPr lang="ru-RU" sz="2800" b="1" dirty="0" smtClean="0"/>
              <a:t> умножить на </a:t>
            </a:r>
            <a:r>
              <a:rPr lang="ru-RU" sz="2800" b="1" dirty="0" err="1" smtClean="0"/>
              <a:t>четырре</a:t>
            </a:r>
            <a:r>
              <a:rPr lang="ru-RU" sz="2800" b="1" dirty="0" smtClean="0"/>
              <a:t>,</a:t>
            </a:r>
            <a:br>
              <a:rPr lang="ru-RU" sz="2800" b="1" dirty="0" smtClean="0"/>
            </a:br>
            <a:r>
              <a:rPr lang="ru-RU" sz="2800" b="1" dirty="0" err="1" smtClean="0"/>
              <a:t>Трри</a:t>
            </a:r>
            <a:r>
              <a:rPr lang="ru-RU" sz="2800" b="1" dirty="0" smtClean="0"/>
              <a:t> умножить на </a:t>
            </a:r>
            <a:r>
              <a:rPr lang="ru-RU" sz="2800" b="1" dirty="0" err="1" smtClean="0"/>
              <a:t>четырре</a:t>
            </a:r>
            <a:r>
              <a:rPr lang="ru-RU" sz="2800" b="1" dirty="0" smtClean="0"/>
              <a:t>, </a:t>
            </a:r>
            <a:br>
              <a:rPr lang="ru-RU" sz="2800" b="1" dirty="0" smtClean="0"/>
            </a:br>
            <a:r>
              <a:rPr lang="ru-RU" sz="2800" b="1" dirty="0" err="1" smtClean="0"/>
              <a:t>Трри</a:t>
            </a:r>
            <a:r>
              <a:rPr lang="ru-RU" sz="2800" b="1" dirty="0" smtClean="0"/>
              <a:t> умножить на </a:t>
            </a:r>
            <a:r>
              <a:rPr lang="ru-RU" sz="2800" b="1" dirty="0" err="1" smtClean="0"/>
              <a:t>четырре</a:t>
            </a:r>
            <a:r>
              <a:rPr lang="ru-RU" sz="2800" b="1" dirty="0" smtClean="0"/>
              <a:t>... Двенадцать месяцев в году.</a:t>
            </a:r>
            <a:endParaRPr lang="ru-RU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73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2015-01-08T14:51:33Z</dcterms:created>
  <dcterms:modified xsi:type="dcterms:W3CDTF">2015-01-08T15:28:41Z</dcterms:modified>
</cp:coreProperties>
</file>