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1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0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9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6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1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39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7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3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3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36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2183-D73A-4691-A37F-E0D1F5656A6E}" type="datetimeFigureOut">
              <a:rPr lang="ru-RU" smtClean="0"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E792C-6364-4FDB-BB6D-D56A0C9A2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030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8" y="0"/>
            <a:ext cx="9034358" cy="5877271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Тема</a:t>
            </a:r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«Шляпа»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dirty="0" smtClean="0"/>
              <a:t>Цель:</a:t>
            </a:r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Развитие связной письменной речи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b="1" dirty="0" smtClean="0"/>
              <a:t>Задачи: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solidFill>
                  <a:srgbClr val="C00000"/>
                </a:solidFill>
              </a:rPr>
              <a:t>-</a:t>
            </a:r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закрепление представления о функции разделительного мягкого знака в грамматике;</a:t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- </a:t>
            </a:r>
            <a:r>
              <a:rPr lang="ru-RU" sz="4000" b="1" i="1" dirty="0" smtClean="0">
                <a:solidFill>
                  <a:srgbClr val="C00000"/>
                </a:solidFill>
              </a:rPr>
              <a:t>закрепление написания разделительного мягкого знака в словах.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6093296"/>
            <a:ext cx="8856984" cy="64807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Подготовила учитель-логопед </a:t>
            </a:r>
            <a:r>
              <a:rPr lang="ru-RU" b="1" i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i="1" dirty="0" smtClean="0">
                <a:solidFill>
                  <a:schemeClr val="tx1"/>
                </a:solidFill>
              </a:rPr>
              <a:t> Н.В.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41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800" b="1" i="1" dirty="0" smtClean="0"/>
              <a:t>Шляпа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4402832" cy="4857403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400" b="1" dirty="0" smtClean="0"/>
              <a:t>Весной Илья забыл в лесу шляпу. Через месяц мальчик пошёл за ландышами.</a:t>
            </a:r>
            <a:endParaRPr lang="ru-RU" sz="4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088" y="1484784"/>
            <a:ext cx="2264288" cy="2136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5" y="4005063"/>
            <a:ext cx="2834182" cy="2122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1466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4162474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4800" b="1" dirty="0" smtClean="0"/>
              <a:t>На сучьях дерева он увидел свою шляпу. Над ней летали птички. А в шляпе пищали птенцы.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6672"/>
            <a:ext cx="2415773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688139"/>
            <a:ext cx="3029845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791" y="3953176"/>
            <a:ext cx="2783192" cy="185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6579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6106690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/>
              <a:t>Илья не тронул птичье жильё. Он покрошил на траву хлеб и тихонько отошёл. (По М. Быковой)</a:t>
            </a:r>
            <a:endParaRPr lang="ru-RU" sz="4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764704"/>
            <a:ext cx="3248361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254" y="3717032"/>
            <a:ext cx="2787897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5897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800" b="1" i="1" dirty="0" smtClean="0"/>
              <a:t>Вопросы и задания к тексту.</a:t>
            </a:r>
            <a:endParaRPr lang="ru-RU" sz="4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В какое время года это было?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Что произошло со шляпой Ильи?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Зачем </a:t>
            </a:r>
            <a:r>
              <a:rPr lang="ru-RU" sz="4000" b="1" dirty="0"/>
              <a:t>И</a:t>
            </a:r>
            <a:r>
              <a:rPr lang="ru-RU" sz="4000" b="1" dirty="0" smtClean="0"/>
              <a:t>лья покрошил хлеб?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Как он отошёл от гнезда?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000" b="1" dirty="0" smtClean="0"/>
              <a:t>Оцените поступок мальчика.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33024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плана и слова для построения ответов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  <a:solidFill>
            <a:schemeClr val="accent3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Что забыл Илья в лесу весной?   </a:t>
            </a:r>
            <a:r>
              <a:rPr lang="ru-RU" b="1" i="1" dirty="0" smtClean="0">
                <a:solidFill>
                  <a:srgbClr val="C00000"/>
                </a:solidFill>
              </a:rPr>
              <a:t>Шляпу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Когда мальчик пошёл за ландышами?   </a:t>
            </a:r>
            <a:r>
              <a:rPr lang="ru-RU" b="1" i="1" dirty="0" smtClean="0">
                <a:solidFill>
                  <a:srgbClr val="C00000"/>
                </a:solidFill>
              </a:rPr>
              <a:t>Через 								месяц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Что он увидел на сучьях дерева?</a:t>
            </a: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C00000"/>
                </a:solidFill>
              </a:rPr>
              <a:t>Свою 								шляпу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Кто летал над ней</a:t>
            </a:r>
            <a:r>
              <a:rPr lang="ru-RU" dirty="0" smtClean="0"/>
              <a:t>?  </a:t>
            </a:r>
            <a:r>
              <a:rPr lang="ru-RU" b="1" i="1" dirty="0" smtClean="0">
                <a:solidFill>
                  <a:srgbClr val="C00000"/>
                </a:solidFill>
              </a:rPr>
              <a:t>Птичка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А кто пищал в шляпе?   </a:t>
            </a:r>
            <a:r>
              <a:rPr lang="ru-RU" b="1" i="1" dirty="0" smtClean="0">
                <a:solidFill>
                  <a:srgbClr val="C00000"/>
                </a:solidFill>
              </a:rPr>
              <a:t>Птенцы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Как поступил Илья?  </a:t>
            </a:r>
            <a:r>
              <a:rPr lang="ru-RU" b="1" i="1" dirty="0" smtClean="0">
                <a:solidFill>
                  <a:srgbClr val="C00000"/>
                </a:solidFill>
              </a:rPr>
              <a:t>Не тронул, покрошил 							хлеб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05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Словарно-орфографическая подготовка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Укажите слова с разделительным мягким знаком. </a:t>
            </a:r>
            <a:r>
              <a:rPr lang="ru-RU" b="1" dirty="0" smtClean="0">
                <a:solidFill>
                  <a:srgbClr val="C00000"/>
                </a:solidFill>
              </a:rPr>
              <a:t>(Илья, сучьях, птичье, жильё)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Обратите внимание на написание слов: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пош</a:t>
            </a:r>
            <a:r>
              <a:rPr lang="ru-RU" b="1" dirty="0" smtClean="0">
                <a:solidFill>
                  <a:srgbClr val="C00000"/>
                </a:solidFill>
              </a:rPr>
              <a:t>ё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л, увид</a:t>
            </a:r>
            <a:r>
              <a:rPr lang="ru-RU" b="1" dirty="0" smtClean="0">
                <a:solidFill>
                  <a:srgbClr val="C00000"/>
                </a:solidFill>
              </a:rPr>
              <a:t>е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л, т</a:t>
            </a:r>
            <a:r>
              <a:rPr lang="ru-RU" b="1" dirty="0" smtClean="0">
                <a:solidFill>
                  <a:srgbClr val="C00000"/>
                </a:solidFill>
              </a:rPr>
              <a:t>и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хоньк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т</a:t>
            </a:r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ш</a:t>
            </a:r>
            <a:r>
              <a:rPr lang="ru-RU" b="1" dirty="0" smtClean="0">
                <a:solidFill>
                  <a:srgbClr val="C00000"/>
                </a:solidFill>
              </a:rPr>
              <a:t>ё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л, 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ru-RU" b="1" dirty="0" smtClean="0">
                <a:solidFill>
                  <a:srgbClr val="002060"/>
                </a:solidFill>
              </a:rPr>
              <a:t>над ней.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Укажите, какие слова употреблены в тексте вместо слова </a:t>
            </a:r>
            <a:r>
              <a:rPr lang="ru-RU" b="1" dirty="0" smtClean="0">
                <a:solidFill>
                  <a:srgbClr val="C00000"/>
                </a:solidFill>
              </a:rPr>
              <a:t>Илья.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b="1" dirty="0" smtClean="0"/>
              <a:t>Отметьте, какое слово заменяет слово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над ней.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2060848"/>
            <a:ext cx="540060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408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146" y="2476801"/>
            <a:ext cx="2143125" cy="2133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51" y="1092116"/>
            <a:ext cx="1754897" cy="165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908720"/>
            <a:ext cx="2619375" cy="17430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08" y="4869160"/>
            <a:ext cx="2667000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Багетная рамка 5"/>
          <p:cNvSpPr/>
          <p:nvPr/>
        </p:nvSpPr>
        <p:spPr>
          <a:xfrm>
            <a:off x="1360596" y="299444"/>
            <a:ext cx="907148" cy="609275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734944" y="188640"/>
            <a:ext cx="933400" cy="576064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5401444" y="4077073"/>
            <a:ext cx="1042764" cy="576064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99792" y="1412776"/>
            <a:ext cx="2880320" cy="36748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01644" y="2996952"/>
            <a:ext cx="322684" cy="1613449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494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План</a:t>
            </a:r>
            <a:endParaRPr lang="ru-RU" sz="60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800" b="1" i="1" dirty="0" smtClean="0"/>
              <a:t>Забыл шляпу.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b="1" i="1" dirty="0" smtClean="0"/>
              <a:t>Неожиданная находка.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800" b="1" i="1" dirty="0" smtClean="0"/>
              <a:t>Забота.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013229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164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«Шляпа» Цель: Развитие связной письменной речи Задачи: - закрепление представления о функции разделительного мягкого знака в грамматике; - закрепление написания разделительного мягкого знака в словах.</vt:lpstr>
      <vt:lpstr>Шляпа</vt:lpstr>
      <vt:lpstr>На сучьях дерева он увидел свою шляпу. Над ней летали птички. А в шляпе пищали птенцы.</vt:lpstr>
      <vt:lpstr>Илья не тронул птичье жильё. Он покрошил на траву хлеб и тихонько отошёл. (По М. Быковой)</vt:lpstr>
      <vt:lpstr>Вопросы и задания к тексту.</vt:lpstr>
      <vt:lpstr>Вопросы плана и слова для построения ответов</vt:lpstr>
      <vt:lpstr>Словарно-орфографическая подготовка</vt:lpstr>
      <vt:lpstr>Презентация PowerPoint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«Шляпа» Цель: Развитие связной письменной речи Задачи: - закрепление представления о функции разделительного мягкого знака в грамматике; - закрепление написания разделительного мягкого знака в словах.</dc:title>
  <dc:creator>Васянович Нина</dc:creator>
  <cp:lastModifiedBy>Васянович Нина</cp:lastModifiedBy>
  <cp:revision>12</cp:revision>
  <dcterms:created xsi:type="dcterms:W3CDTF">2014-11-12T18:44:36Z</dcterms:created>
  <dcterms:modified xsi:type="dcterms:W3CDTF">2014-11-14T22:01:42Z</dcterms:modified>
</cp:coreProperties>
</file>