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A913-D7DE-4B85-9699-37C153734676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B19A-0942-46C4-9A4B-F5F75CD75F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A913-D7DE-4B85-9699-37C153734676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B19A-0942-46C4-9A4B-F5F75CD75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A913-D7DE-4B85-9699-37C153734676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B19A-0942-46C4-9A4B-F5F75CD75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A913-D7DE-4B85-9699-37C153734676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B19A-0942-46C4-9A4B-F5F75CD75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A913-D7DE-4B85-9699-37C153734676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0A5B19A-0942-46C4-9A4B-F5F75CD75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A913-D7DE-4B85-9699-37C153734676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B19A-0942-46C4-9A4B-F5F75CD75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A913-D7DE-4B85-9699-37C153734676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B19A-0942-46C4-9A4B-F5F75CD75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A913-D7DE-4B85-9699-37C153734676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B19A-0942-46C4-9A4B-F5F75CD75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A913-D7DE-4B85-9699-37C153734676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B19A-0942-46C4-9A4B-F5F75CD75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A913-D7DE-4B85-9699-37C153734676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B19A-0942-46C4-9A4B-F5F75CD75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A913-D7DE-4B85-9699-37C153734676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B19A-0942-46C4-9A4B-F5F75CD75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A6A913-D7DE-4B85-9699-37C153734676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A5B19A-0942-46C4-9A4B-F5F75CD75F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Икт </a:t>
            </a:r>
            <a:r>
              <a:rPr lang="ru-RU" dirty="0" smtClean="0"/>
              <a:t>в  </a:t>
            </a:r>
            <a:r>
              <a:rPr lang="ru-RU" dirty="0" smtClean="0"/>
              <a:t>начальной школе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43372" y="4357694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dirty="0" smtClean="0">
              <a:solidFill>
                <a:schemeClr val="bg1"/>
              </a:solidFill>
            </a:endParaRPr>
          </a:p>
          <a:p>
            <a:pPr algn="r"/>
            <a:endParaRPr lang="ru-RU" dirty="0" smtClean="0">
              <a:solidFill>
                <a:schemeClr val="bg1"/>
              </a:solidFill>
            </a:endParaRPr>
          </a:p>
          <a:p>
            <a:pPr algn="r"/>
            <a:endParaRPr lang="ru-RU" dirty="0" smtClean="0">
              <a:solidFill>
                <a:schemeClr val="bg1"/>
              </a:solidFill>
            </a:endParaRPr>
          </a:p>
          <a:p>
            <a:pPr algn="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 презентаций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chemeClr val="bg1"/>
                </a:solidFill>
              </a:rPr>
              <a:t>1. В начале урока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chemeClr val="bg1"/>
                </a:solidFill>
              </a:rPr>
              <a:t>2. При повторении пройденного материала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chemeClr val="bg1"/>
                </a:solidFill>
              </a:rPr>
              <a:t>3. На этапе объяснения нового материала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chemeClr val="bg1"/>
                </a:solidFill>
              </a:rPr>
              <a:t>4.На этапе закрепления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 использования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1643050"/>
            <a:ext cx="84296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1"/>
                </a:solidFill>
              </a:rPr>
              <a:t>Повысить мотивацию обучения.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Повысить эффективность процесса обучения.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1"/>
                </a:solidFill>
              </a:rPr>
              <a:t> Способствовать активизации познавательной сферы обучающихся.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1"/>
                </a:solidFill>
              </a:rPr>
              <a:t> Совершенствовать методики проведения уроков.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1"/>
                </a:solidFill>
              </a:rPr>
              <a:t> Своевременно отслеживать результаты обучения и воспитания.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1"/>
                </a:solidFill>
              </a:rPr>
              <a:t> Планировать и систематизировать свою работу.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Использовать как средство самообразования.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1"/>
                </a:solidFill>
              </a:rPr>
              <a:t> Качественно и быстро подготовить урок.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Дидактические задачи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746958"/>
            <a:ext cx="821537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1"/>
                </a:solidFill>
              </a:rPr>
              <a:t> Усвоить базовые знания по предмету.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1"/>
                </a:solidFill>
              </a:rPr>
              <a:t> Систематизировать усвоенные знания.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1"/>
                </a:solidFill>
              </a:rPr>
              <a:t> Сформировать навыки самоконтроля.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1"/>
                </a:solidFill>
              </a:rPr>
              <a:t>  Сформировать мотивацию к учению в целом.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bg1"/>
                </a:solidFill>
              </a:rPr>
              <a:t> Оказать учебно-методическую помощь учащимся в самостоятельной работе.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ИКТ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1428736"/>
            <a:ext cx="77867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endParaRPr lang="ru-RU" sz="3600" dirty="0" smtClean="0">
              <a:solidFill>
                <a:schemeClr val="bg1"/>
              </a:solidFill>
            </a:endParaRPr>
          </a:p>
          <a:p>
            <a:pPr marL="342900" indent="-342900" algn="just"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 Для обозначения темы.</a:t>
            </a:r>
          </a:p>
          <a:p>
            <a:pPr marL="342900" indent="-342900" algn="just"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 Как сопровождение объяснения учителя.</a:t>
            </a:r>
          </a:p>
          <a:p>
            <a:pPr marL="342900" indent="-342900" algn="just"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 Как информационно-обучающее пособие.</a:t>
            </a:r>
          </a:p>
          <a:p>
            <a:pPr marL="342900" indent="-342900" algn="just"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 Для контроля знаний.</a:t>
            </a:r>
          </a:p>
          <a:p>
            <a:pPr marL="342900" indent="-342900">
              <a:buAutoNum type="arabicPeriod"/>
            </a:pPr>
            <a:endParaRPr lang="ru-RU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ИКТ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428736"/>
            <a:ext cx="80010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Blip>
                <a:blip r:embed="rId2"/>
              </a:buBlip>
            </a:pPr>
            <a:r>
              <a:rPr lang="ru-RU" sz="3200" dirty="0" smtClean="0">
                <a:solidFill>
                  <a:schemeClr val="bg1"/>
                </a:solidFill>
              </a:rPr>
              <a:t>Качество изображения.</a:t>
            </a:r>
          </a:p>
          <a:p>
            <a:pPr algn="just">
              <a:buBlip>
                <a:blip r:embed="rId2"/>
              </a:buBlip>
            </a:pPr>
            <a:r>
              <a:rPr lang="ru-RU" sz="3200" dirty="0" smtClean="0">
                <a:solidFill>
                  <a:schemeClr val="bg1"/>
                </a:solidFill>
              </a:rPr>
              <a:t> Работа с различными инструментами.</a:t>
            </a:r>
          </a:p>
          <a:p>
            <a:pPr algn="just">
              <a:buBlip>
                <a:blip r:embed="rId2"/>
              </a:buBlip>
            </a:pPr>
            <a:r>
              <a:rPr lang="ru-RU" sz="3200" dirty="0" smtClean="0">
                <a:solidFill>
                  <a:schemeClr val="bg1"/>
                </a:solidFill>
              </a:rPr>
              <a:t> Рабочее место учащегося достаточно оснащено.</a:t>
            </a:r>
          </a:p>
          <a:p>
            <a:pPr algn="just">
              <a:buBlip>
                <a:blip r:embed="rId2"/>
              </a:buBlip>
            </a:pPr>
            <a:r>
              <a:rPr lang="ru-RU" sz="3200" dirty="0" smtClean="0">
                <a:solidFill>
                  <a:schemeClr val="bg1"/>
                </a:solidFill>
              </a:rPr>
              <a:t> Повышение уровня наглядности на уроке.</a:t>
            </a:r>
          </a:p>
          <a:p>
            <a:pPr algn="just">
              <a:buBlip>
                <a:blip r:embed="rId2"/>
              </a:buBlip>
            </a:pPr>
            <a:r>
              <a:rPr lang="ru-RU" sz="3200" dirty="0" smtClean="0">
                <a:solidFill>
                  <a:schemeClr val="bg1"/>
                </a:solidFill>
              </a:rPr>
              <a:t> Повышение производительности урока.</a:t>
            </a:r>
          </a:p>
          <a:p>
            <a:pPr algn="just">
              <a:buBlip>
                <a:blip r:embed="rId2"/>
              </a:buBlip>
            </a:pPr>
            <a:r>
              <a:rPr lang="ru-RU" sz="3200" dirty="0" smtClean="0">
                <a:solidFill>
                  <a:schemeClr val="bg1"/>
                </a:solidFill>
              </a:rPr>
              <a:t> Установление </a:t>
            </a:r>
            <a:r>
              <a:rPr lang="ru-RU" sz="3200" dirty="0" err="1" smtClean="0">
                <a:solidFill>
                  <a:schemeClr val="bg1"/>
                </a:solidFill>
              </a:rPr>
              <a:t>межпредметных</a:t>
            </a:r>
            <a:r>
              <a:rPr lang="ru-RU" sz="3200" dirty="0" smtClean="0">
                <a:solidFill>
                  <a:schemeClr val="bg1"/>
                </a:solidFill>
              </a:rPr>
              <a:t> связей.</a:t>
            </a:r>
          </a:p>
          <a:p>
            <a:pPr algn="just">
              <a:buBlip>
                <a:blip r:embed="rId2"/>
              </a:buBlip>
            </a:pPr>
            <a:r>
              <a:rPr lang="ru-RU" sz="3200" dirty="0" smtClean="0">
                <a:solidFill>
                  <a:schemeClr val="bg1"/>
                </a:solidFill>
              </a:rPr>
              <a:t> Обращение внимания на логику подачи материала.</a:t>
            </a:r>
          </a:p>
          <a:p>
            <a:pPr algn="just">
              <a:buBlip>
                <a:blip r:embed="rId2"/>
              </a:buBlip>
            </a:pPr>
            <a:r>
              <a:rPr lang="ru-RU" sz="3200" dirty="0" smtClean="0">
                <a:solidFill>
                  <a:schemeClr val="bg1"/>
                </a:solidFill>
              </a:rPr>
              <a:t> Изменение отношений к ПК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</TotalTime>
  <Words>187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Икт в  начальной школе</vt:lpstr>
      <vt:lpstr>Использование  презентаций</vt:lpstr>
      <vt:lpstr>Цели  использования</vt:lpstr>
      <vt:lpstr>Дидактические задачи</vt:lpstr>
      <vt:lpstr>Использование ИКТ</vt:lpstr>
      <vt:lpstr>Особенности ИКТ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Икт  технологии  в  начальной школе</dc:title>
  <dc:creator>DNA7 X86</dc:creator>
  <cp:lastModifiedBy>User</cp:lastModifiedBy>
  <cp:revision>10</cp:revision>
  <dcterms:created xsi:type="dcterms:W3CDTF">2012-01-09T04:11:22Z</dcterms:created>
  <dcterms:modified xsi:type="dcterms:W3CDTF">2013-11-27T03:14:55Z</dcterms:modified>
</cp:coreProperties>
</file>