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6" r:id="rId3"/>
    <p:sldId id="257" r:id="rId4"/>
    <p:sldId id="267" r:id="rId5"/>
    <p:sldId id="268" r:id="rId6"/>
    <p:sldId id="269" r:id="rId7"/>
    <p:sldId id="270" r:id="rId8"/>
    <p:sldId id="271" r:id="rId9"/>
    <p:sldId id="274" r:id="rId10"/>
    <p:sldId id="275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3964"/>
    <a:srgbClr val="37CB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5A12F-2930-4814-A971-A2F8C8191C2C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A016-B084-46AF-9964-5C60DBC3E1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052513"/>
            <a:ext cx="7128966" cy="792311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0" b="1" dirty="0" smtClean="0">
                <a:solidFill>
                  <a:srgbClr val="FF0000"/>
                </a:solidFill>
                <a:latin typeface="Script MT Bold" pitchFamily="66" charset="0"/>
              </a:rPr>
              <a:t>Умножение на 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6000" b="1" i="1" dirty="0" smtClean="0">
              <a:solidFill>
                <a:srgbClr val="0000FF"/>
              </a:solidFill>
              <a:latin typeface="Script MT Bold" pitchFamily="66" charset="0"/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rgbClr val="111111"/>
              </a:solidFill>
              <a:latin typeface="Script MT Bold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rgbClr val="111111"/>
              </a:solidFill>
              <a:latin typeface="Script MT Bold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rgbClr val="111111"/>
              </a:solidFill>
              <a:latin typeface="Script MT Bold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rgbClr val="111111"/>
              </a:solidFill>
              <a:latin typeface="Script MT Bold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rgbClr val="111111"/>
              </a:solidFill>
              <a:latin typeface="Script MT Bold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i="1" dirty="0" smtClean="0">
              <a:solidFill>
                <a:srgbClr val="111111"/>
              </a:solidFill>
              <a:latin typeface="Script MT Bold" pitchFamily="66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735638" y="325755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05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4368" y="6215082"/>
            <a:ext cx="973912" cy="428628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907704" y="593467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111111"/>
                </a:solidFill>
                <a:latin typeface="Script MT Bold" pitchFamily="66" charset="0"/>
              </a:rPr>
              <a:t>Выполнила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111111"/>
                </a:solidFill>
                <a:latin typeface="Script MT Bold" pitchFamily="66" charset="0"/>
              </a:rPr>
              <a:t>учитель начальных </a:t>
            </a:r>
            <a:r>
              <a:rPr lang="ru-RU" sz="1400" b="1" i="1" dirty="0" smtClean="0">
                <a:solidFill>
                  <a:srgbClr val="111111"/>
                </a:solidFill>
                <a:latin typeface="Script MT Bold" pitchFamily="66" charset="0"/>
              </a:rPr>
              <a:t>классов </a:t>
            </a:r>
            <a:r>
              <a:rPr lang="ru-RU" sz="1400" b="1" i="1" dirty="0" err="1" smtClean="0">
                <a:solidFill>
                  <a:srgbClr val="111111"/>
                </a:solidFill>
                <a:latin typeface="Script MT Bold" pitchFamily="66" charset="0"/>
              </a:rPr>
              <a:t>Бакурина</a:t>
            </a:r>
            <a:r>
              <a:rPr lang="ru-RU" sz="1400" b="1" i="1" dirty="0" smtClean="0">
                <a:solidFill>
                  <a:srgbClr val="111111"/>
                </a:solidFill>
                <a:latin typeface="Script MT Bold" pitchFamily="66" charset="0"/>
              </a:rPr>
              <a:t> </a:t>
            </a:r>
            <a:r>
              <a:rPr lang="ru-RU" sz="1400" b="1" i="1" dirty="0">
                <a:solidFill>
                  <a:srgbClr val="111111"/>
                </a:solidFill>
                <a:latin typeface="Script MT Bold" pitchFamily="66" charset="0"/>
              </a:rPr>
              <a:t>С.В.</a:t>
            </a:r>
          </a:p>
        </p:txBody>
      </p:sp>
      <p:pic>
        <p:nvPicPr>
          <p:cNvPr id="2057" name="Picture 9" descr="http://www.namapos.com/uploads/posts/2010-06/iwpbjuykvt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2000232" y="1928802"/>
            <a:ext cx="5238786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7∙</a:t>
            </a:r>
            <a:r>
              <a:rPr lang="ru-RU" sz="4400" b="1" i="1" dirty="0" smtClean="0">
                <a:solidFill>
                  <a:schemeClr val="tx1"/>
                </a:solidFill>
              </a:rPr>
              <a:t>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" action="ppaction://hlinkshowjump?jump=nextslide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</a:t>
            </a:r>
            <a:r>
              <a:rPr lang="ru-RU" sz="7200" b="1" i="1" dirty="0" smtClean="0"/>
              <a:t>5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rId9" action="ppaction://hlinksldjump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55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/>
              <a:t>2</a:t>
            </a:r>
            <a:r>
              <a:rPr lang="ru-RU" sz="7200" b="1" i="1" dirty="0" smtClean="0"/>
              <a:t>5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40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0" name="Picture 14" descr="http://cdn.imhonet.ru/0/tmp_user_files/ac/b7/acb71843000c40fd31b618ab7d1abe2a/xlarge/7023580c07eb3baf56b541c9720326b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772816"/>
            <a:ext cx="432048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500563" y="764704"/>
            <a:ext cx="4643437" cy="3313112"/>
          </a:xfrm>
          <a:prstGeom prst="cloudCallout">
            <a:avLst>
              <a:gd name="adj1" fmla="val -61317"/>
              <a:gd name="adj2" fmla="val 50545"/>
            </a:avLst>
          </a:prstGeom>
          <a:solidFill>
            <a:srgbClr val="37CBFF">
              <a:alpha val="96863"/>
            </a:srgbClr>
          </a:solidFill>
          <a:ln w="31750">
            <a:solidFill>
              <a:srgbClr val="003964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678363" y="1772816"/>
            <a:ext cx="4465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>
                <a:solidFill>
                  <a:srgbClr val="C00000"/>
                </a:solidFill>
                <a:latin typeface="Comic Sans MS" pitchFamily="66" charset="0"/>
              </a:rPr>
              <a:t>Вы справились,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молодцы!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434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43900" y="635795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4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571480"/>
            <a:ext cx="5429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Обидно, но вы ошиблись!</a:t>
            </a:r>
            <a:endParaRPr lang="ru-RU" sz="48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>
            <a:lum bright="-7000" contrast="28000"/>
          </a:blip>
          <a:srcRect/>
          <a:stretch>
            <a:fillRect/>
          </a:stretch>
        </p:blipFill>
        <p:spPr bwMode="auto">
          <a:xfrm>
            <a:off x="1928794" y="2079124"/>
            <a:ext cx="5357850" cy="459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643834" y="6215082"/>
            <a:ext cx="1285884" cy="428604"/>
          </a:xfrm>
          <a:prstGeom prst="actionButtonForwardNext">
            <a:avLst/>
          </a:prstGeom>
          <a:solidFill>
            <a:srgbClr val="C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8∙5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rId9" action="ppaction://hlinksldjump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" action="ppaction://hlinkshowjump?jump=nextslide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40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25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30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35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2</a:t>
            </a:r>
            <a:r>
              <a:rPr lang="ru-RU" sz="4400" b="1" i="1" dirty="0" smtClean="0">
                <a:solidFill>
                  <a:schemeClr val="tx1"/>
                </a:solidFill>
              </a:rPr>
              <a:t>∙</a:t>
            </a:r>
            <a:r>
              <a:rPr lang="ru-RU" sz="4400" b="1" i="1" dirty="0" smtClean="0">
                <a:solidFill>
                  <a:schemeClr val="tx1"/>
                </a:solidFill>
              </a:rPr>
              <a:t>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" action="ppaction://hlinkshowjump?jump=nextslide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10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rId9" action="ppaction://hlinksldjump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35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12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15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/>
              <a:t>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5</a:t>
            </a:r>
            <a:r>
              <a:rPr lang="ru-RU" sz="4400" b="1" i="1" dirty="0" smtClean="0">
                <a:solidFill>
                  <a:schemeClr val="tx1"/>
                </a:solidFill>
              </a:rPr>
              <a:t>∙</a:t>
            </a:r>
            <a:r>
              <a:rPr lang="ru-RU" sz="4400" b="1" i="1" dirty="0" smtClean="0">
                <a:solidFill>
                  <a:schemeClr val="tx1"/>
                </a:solidFill>
              </a:rPr>
              <a:t>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rId9" action="ppaction://hlinksldjump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rId9" action="ppaction://hlinksldjump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40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" action="ppaction://hlinkshowjump?jump=nextslide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25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30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35</a:t>
            </a:r>
            <a:endParaRPr lang="ru-RU" sz="7200" b="1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4</a:t>
            </a:r>
            <a:r>
              <a:rPr lang="ru-RU" sz="4400" b="1" i="1" dirty="0" smtClean="0">
                <a:solidFill>
                  <a:schemeClr val="tx1"/>
                </a:solidFill>
              </a:rPr>
              <a:t>∙</a:t>
            </a:r>
            <a:r>
              <a:rPr lang="ru-RU" sz="4400" b="1" i="1" dirty="0" smtClean="0">
                <a:solidFill>
                  <a:schemeClr val="tx1"/>
                </a:solidFill>
              </a:rPr>
              <a:t>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" action="ppaction://hlinkshowjump?jump=nextslide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rId9" action="ppaction://hlinksldjump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rId9" action="ppaction://hlinksldjump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40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25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30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35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6</a:t>
            </a:r>
            <a:r>
              <a:rPr lang="ru-RU" sz="4400" b="1" i="1" dirty="0" smtClean="0">
                <a:solidFill>
                  <a:schemeClr val="tx1"/>
                </a:solidFill>
              </a:rPr>
              <a:t>∙</a:t>
            </a:r>
            <a:r>
              <a:rPr lang="ru-RU" sz="4400" b="1" i="1" dirty="0" smtClean="0">
                <a:solidFill>
                  <a:schemeClr val="tx1"/>
                </a:solidFill>
              </a:rPr>
              <a:t>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rId9" action="ppaction://hlinksldjump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rId9" action="ppaction://hlinksldjump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40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25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" action="ppaction://hlinkshowjump?jump=nextslide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30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35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3∙5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20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rId9" action="ppaction://hlinksldjump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" action="ppaction://hlinkshowjump?jump=nextslide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/>
              <a:t>1</a:t>
            </a:r>
            <a:r>
              <a:rPr lang="ru-RU" sz="7200" b="1" i="1" dirty="0" smtClean="0"/>
              <a:t>5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5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/>
              <a:t>2</a:t>
            </a:r>
            <a:r>
              <a:rPr lang="ru-RU" sz="7200" b="1" i="1" dirty="0" smtClean="0"/>
              <a:t>5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10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97961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152650"/>
            <a:ext cx="20542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10088"/>
            <a:ext cx="2071670" cy="237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9" y="-4763"/>
            <a:ext cx="2000232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769" y="2122488"/>
            <a:ext cx="2000232" cy="2378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9" y="4500570"/>
            <a:ext cx="2000232" cy="2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43240" y="2357430"/>
            <a:ext cx="257810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-облако 2"/>
          <p:cNvSpPr/>
          <p:nvPr/>
        </p:nvSpPr>
        <p:spPr>
          <a:xfrm>
            <a:off x="4356101" y="1214422"/>
            <a:ext cx="1573222" cy="1493853"/>
          </a:xfrm>
          <a:prstGeom prst="cloudCallout">
            <a:avLst>
              <a:gd name="adj1" fmla="val -22470"/>
              <a:gd name="adj2" fmla="val 72846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9∙5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ая выноска 7">
            <a:hlinkClick r:id="rId9" action="ppaction://hlinksldjump"/>
          </p:cNvPr>
          <p:cNvSpPr/>
          <p:nvPr/>
        </p:nvSpPr>
        <p:spPr>
          <a:xfrm>
            <a:off x="1928794" y="214290"/>
            <a:ext cx="1357322" cy="87493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54</a:t>
            </a:r>
            <a:endParaRPr lang="ru-RU" sz="7200" b="1" i="1" dirty="0"/>
          </a:p>
        </p:txBody>
      </p:sp>
      <p:sp>
        <p:nvSpPr>
          <p:cNvPr id="16" name="Прямоугольная выноска 15">
            <a:hlinkClick r:id="rId9" action="ppaction://hlinksldjump"/>
          </p:cNvPr>
          <p:cNvSpPr/>
          <p:nvPr/>
        </p:nvSpPr>
        <p:spPr>
          <a:xfrm>
            <a:off x="1928794" y="4572008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40</a:t>
            </a:r>
            <a:endParaRPr lang="ru-RU" sz="7200" b="1" i="1" dirty="0"/>
          </a:p>
        </p:txBody>
      </p:sp>
      <p:sp>
        <p:nvSpPr>
          <p:cNvPr id="17" name="Прямоугольная выноска 16">
            <a:hlinkClick r:id="" action="ppaction://hlinkshowjump?jump=nextslide"/>
          </p:cNvPr>
          <p:cNvSpPr/>
          <p:nvPr/>
        </p:nvSpPr>
        <p:spPr>
          <a:xfrm>
            <a:off x="1857356" y="2143116"/>
            <a:ext cx="1214446" cy="857256"/>
          </a:xfrm>
          <a:prstGeom prst="wedgeRectCallout">
            <a:avLst>
              <a:gd name="adj1" fmla="val -36158"/>
              <a:gd name="adj2" fmla="val 80164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45</a:t>
            </a:r>
            <a:endParaRPr lang="ru-RU" sz="7200" b="1" i="1" dirty="0"/>
          </a:p>
        </p:txBody>
      </p:sp>
      <p:sp>
        <p:nvSpPr>
          <p:cNvPr id="18" name="Прямоугольная выноска 17">
            <a:hlinkClick r:id="rId9" action="ppaction://hlinksldjump"/>
          </p:cNvPr>
          <p:cNvSpPr/>
          <p:nvPr/>
        </p:nvSpPr>
        <p:spPr>
          <a:xfrm>
            <a:off x="6000760" y="142852"/>
            <a:ext cx="1155524" cy="874936"/>
          </a:xfrm>
          <a:prstGeom prst="wedgeRectCallout">
            <a:avLst>
              <a:gd name="adj1" fmla="val 48128"/>
              <a:gd name="adj2" fmla="val 83108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49</a:t>
            </a:r>
            <a:endParaRPr lang="ru-RU" sz="7200" b="1" i="1" dirty="0"/>
          </a:p>
        </p:txBody>
      </p:sp>
      <p:sp>
        <p:nvSpPr>
          <p:cNvPr id="19" name="Прямоугольная выноска 18">
            <a:hlinkClick r:id="rId9" action="ppaction://hlinksldjump"/>
          </p:cNvPr>
          <p:cNvSpPr/>
          <p:nvPr/>
        </p:nvSpPr>
        <p:spPr>
          <a:xfrm>
            <a:off x="5929322" y="4572008"/>
            <a:ext cx="1298400" cy="874936"/>
          </a:xfrm>
          <a:prstGeom prst="wedgeRectCallout">
            <a:avLst>
              <a:gd name="adj1" fmla="val 52385"/>
              <a:gd name="adj2" fmla="val 7427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/>
              <a:t>3</a:t>
            </a:r>
            <a:r>
              <a:rPr lang="ru-RU" sz="7200" b="1" i="1" dirty="0" smtClean="0"/>
              <a:t>5</a:t>
            </a:r>
            <a:endParaRPr lang="ru-RU" sz="7200" b="1" i="1" dirty="0"/>
          </a:p>
        </p:txBody>
      </p:sp>
      <p:sp>
        <p:nvSpPr>
          <p:cNvPr id="20" name="Прямоугольная выноска 19">
            <a:hlinkClick r:id="rId9" action="ppaction://hlinksldjump"/>
          </p:cNvPr>
          <p:cNvSpPr/>
          <p:nvPr/>
        </p:nvSpPr>
        <p:spPr>
          <a:xfrm>
            <a:off x="5929322" y="2214554"/>
            <a:ext cx="1226962" cy="874936"/>
          </a:xfrm>
          <a:prstGeom prst="wedgeRectCallout">
            <a:avLst>
              <a:gd name="adj1" fmla="val 41517"/>
              <a:gd name="adj2" fmla="val 66916"/>
            </a:avLst>
          </a:prstGeom>
          <a:solidFill>
            <a:srgbClr val="0066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i="1" dirty="0" smtClean="0"/>
              <a:t>5</a:t>
            </a:r>
            <a:r>
              <a:rPr lang="ru-RU" sz="7200" b="1" i="1" dirty="0" smtClean="0"/>
              <a:t>0</a:t>
            </a:r>
            <a:endParaRPr lang="ru-RU" sz="7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93</Words>
  <Application>Microsoft Office PowerPoint</Application>
  <PresentationFormat>Экран (4:3)</PresentationFormat>
  <Paragraphs>66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14</cp:revision>
  <dcterms:created xsi:type="dcterms:W3CDTF">2015-01-08T12:21:22Z</dcterms:created>
  <dcterms:modified xsi:type="dcterms:W3CDTF">2015-01-08T14:23:59Z</dcterms:modified>
</cp:coreProperties>
</file>